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9" r:id="rId10"/>
    <p:sldId id="268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676C7-0690-453F-998E-5949A86B961B}" v="102" dt="2025-12-01T11:40:09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1ECB23-2499-4C76-AAF9-346775EE2A5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8FF6220-28AD-452F-B169-B866B0DCBF7F}">
      <dgm:prSet/>
      <dgm:spPr/>
      <dgm:t>
        <a:bodyPr/>
        <a:lstStyle/>
        <a:p>
          <a:pPr>
            <a:defRPr cap="all"/>
          </a:pPr>
          <a:r>
            <a:rPr lang="en-US"/>
            <a:t>C-based steganography tool using BMP image format and LSB encoding.</a:t>
          </a:r>
        </a:p>
      </dgm:t>
    </dgm:pt>
    <dgm:pt modelId="{353A7547-C752-4ED8-B05C-B167332A1ECF}" type="parTrans" cxnId="{367C59DB-3127-4449-95E3-14208490A27C}">
      <dgm:prSet/>
      <dgm:spPr/>
      <dgm:t>
        <a:bodyPr/>
        <a:lstStyle/>
        <a:p>
          <a:endParaRPr lang="en-US"/>
        </a:p>
      </dgm:t>
    </dgm:pt>
    <dgm:pt modelId="{32FB0818-E60F-4C3B-A8B4-CB82B1F68D9C}" type="sibTrans" cxnId="{367C59DB-3127-4449-95E3-14208490A27C}">
      <dgm:prSet/>
      <dgm:spPr/>
      <dgm:t>
        <a:bodyPr/>
        <a:lstStyle/>
        <a:p>
          <a:endParaRPr lang="en-US"/>
        </a:p>
      </dgm:t>
    </dgm:pt>
    <dgm:pt modelId="{A326B458-DAB9-4815-9528-D6FE4299F988}">
      <dgm:prSet/>
      <dgm:spPr/>
      <dgm:t>
        <a:bodyPr/>
        <a:lstStyle/>
        <a:p>
          <a:pPr>
            <a:defRPr cap="all"/>
          </a:pPr>
          <a:r>
            <a:rPr lang="en-US"/>
            <a:t>Embeds secret messages into pixel LSBs with zero visible distortion.</a:t>
          </a:r>
        </a:p>
      </dgm:t>
    </dgm:pt>
    <dgm:pt modelId="{2265761E-E845-4481-A18B-2ADE39271CA4}" type="parTrans" cxnId="{7BF12CA0-7EBF-4172-B54B-F4B47C48E586}">
      <dgm:prSet/>
      <dgm:spPr/>
      <dgm:t>
        <a:bodyPr/>
        <a:lstStyle/>
        <a:p>
          <a:endParaRPr lang="en-US"/>
        </a:p>
      </dgm:t>
    </dgm:pt>
    <dgm:pt modelId="{95138C49-C9A9-44A4-83F2-0B461E06A4E9}" type="sibTrans" cxnId="{7BF12CA0-7EBF-4172-B54B-F4B47C48E586}">
      <dgm:prSet/>
      <dgm:spPr/>
      <dgm:t>
        <a:bodyPr/>
        <a:lstStyle/>
        <a:p>
          <a:endParaRPr lang="en-US"/>
        </a:p>
      </dgm:t>
    </dgm:pt>
    <dgm:pt modelId="{E5AEE93E-9D17-4874-99F3-1E97750D9A7F}">
      <dgm:prSet/>
      <dgm:spPr/>
      <dgm:t>
        <a:bodyPr/>
        <a:lstStyle/>
        <a:p>
          <a:pPr>
            <a:defRPr cap="all"/>
          </a:pPr>
          <a:r>
            <a:rPr lang="en-US"/>
            <a:t>Provides secure message hiding and accurate extraction.</a:t>
          </a:r>
        </a:p>
      </dgm:t>
    </dgm:pt>
    <dgm:pt modelId="{613A7CB2-BAAB-45D4-8EE8-1A88222F471C}" type="parTrans" cxnId="{6954B4F4-22E8-4513-840E-0BA128B46A3F}">
      <dgm:prSet/>
      <dgm:spPr/>
      <dgm:t>
        <a:bodyPr/>
        <a:lstStyle/>
        <a:p>
          <a:endParaRPr lang="en-US"/>
        </a:p>
      </dgm:t>
    </dgm:pt>
    <dgm:pt modelId="{CB695D9C-9037-43C3-A8C8-E0B4E53F9E12}" type="sibTrans" cxnId="{6954B4F4-22E8-4513-840E-0BA128B46A3F}">
      <dgm:prSet/>
      <dgm:spPr/>
      <dgm:t>
        <a:bodyPr/>
        <a:lstStyle/>
        <a:p>
          <a:endParaRPr lang="en-US"/>
        </a:p>
      </dgm:t>
    </dgm:pt>
    <dgm:pt modelId="{2348DC49-6DD3-430C-9F47-D1B8304AFE47}">
      <dgm:prSet/>
      <dgm:spPr/>
      <dgm:t>
        <a:bodyPr/>
        <a:lstStyle/>
        <a:p>
          <a:pPr>
            <a:defRPr cap="all"/>
          </a:pPr>
          <a:r>
            <a:rPr lang="en-US"/>
            <a:t>Modular, scalable, and aligned with cybersecurity-focused engineering.</a:t>
          </a:r>
        </a:p>
      </dgm:t>
    </dgm:pt>
    <dgm:pt modelId="{E026F7C1-4B5A-4B7F-8250-A43491F34C2F}" type="parTrans" cxnId="{8DD9A0EA-B3D0-4435-8339-D877F09C37AA}">
      <dgm:prSet/>
      <dgm:spPr/>
      <dgm:t>
        <a:bodyPr/>
        <a:lstStyle/>
        <a:p>
          <a:endParaRPr lang="en-US"/>
        </a:p>
      </dgm:t>
    </dgm:pt>
    <dgm:pt modelId="{9A532E91-4D1D-4FF0-8FCB-FAE06A54FC9E}" type="sibTrans" cxnId="{8DD9A0EA-B3D0-4435-8339-D877F09C37AA}">
      <dgm:prSet/>
      <dgm:spPr/>
      <dgm:t>
        <a:bodyPr/>
        <a:lstStyle/>
        <a:p>
          <a:endParaRPr lang="en-US"/>
        </a:p>
      </dgm:t>
    </dgm:pt>
    <dgm:pt modelId="{C0D9769C-FABA-4A6F-8D72-E9611C1F8897}" type="pres">
      <dgm:prSet presAssocID="{0C1ECB23-2499-4C76-AAF9-346775EE2A56}" presName="root" presStyleCnt="0">
        <dgm:presLayoutVars>
          <dgm:dir/>
          <dgm:resizeHandles val="exact"/>
        </dgm:presLayoutVars>
      </dgm:prSet>
      <dgm:spPr/>
    </dgm:pt>
    <dgm:pt modelId="{507E7B14-68DE-4613-8C6E-028C4A95B08F}" type="pres">
      <dgm:prSet presAssocID="{B8FF6220-28AD-452F-B169-B866B0DCBF7F}" presName="compNode" presStyleCnt="0"/>
      <dgm:spPr/>
    </dgm:pt>
    <dgm:pt modelId="{260204A6-4CF3-494B-85CE-313653E2A4EA}" type="pres">
      <dgm:prSet presAssocID="{B8FF6220-28AD-452F-B169-B866B0DCBF7F}" presName="iconBgRect" presStyleLbl="bgShp" presStyleIdx="0" presStyleCnt="4"/>
      <dgm:spPr/>
    </dgm:pt>
    <dgm:pt modelId="{8BAE5C46-F6D2-46EE-B7D2-0D194FEB5DB2}" type="pres">
      <dgm:prSet presAssocID="{B8FF6220-28AD-452F-B169-B866B0DCBF7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E8D1E547-7E0F-46D5-8E3B-38D6B6F783D0}" type="pres">
      <dgm:prSet presAssocID="{B8FF6220-28AD-452F-B169-B866B0DCBF7F}" presName="spaceRect" presStyleCnt="0"/>
      <dgm:spPr/>
    </dgm:pt>
    <dgm:pt modelId="{B2ACAFCC-6D7B-47F9-A7A1-96F998053BA7}" type="pres">
      <dgm:prSet presAssocID="{B8FF6220-28AD-452F-B169-B866B0DCBF7F}" presName="textRect" presStyleLbl="revTx" presStyleIdx="0" presStyleCnt="4">
        <dgm:presLayoutVars>
          <dgm:chMax val="1"/>
          <dgm:chPref val="1"/>
        </dgm:presLayoutVars>
      </dgm:prSet>
      <dgm:spPr/>
    </dgm:pt>
    <dgm:pt modelId="{A59D54EA-C33B-4E61-921C-5ED7A25A6C2D}" type="pres">
      <dgm:prSet presAssocID="{32FB0818-E60F-4C3B-A8B4-CB82B1F68D9C}" presName="sibTrans" presStyleCnt="0"/>
      <dgm:spPr/>
    </dgm:pt>
    <dgm:pt modelId="{024C037E-83E6-40EA-B713-C7D5A7A4AA36}" type="pres">
      <dgm:prSet presAssocID="{A326B458-DAB9-4815-9528-D6FE4299F988}" presName="compNode" presStyleCnt="0"/>
      <dgm:spPr/>
    </dgm:pt>
    <dgm:pt modelId="{3BE03C2D-0A57-46FC-907C-502D707A64C3}" type="pres">
      <dgm:prSet presAssocID="{A326B458-DAB9-4815-9528-D6FE4299F988}" presName="iconBgRect" presStyleLbl="bgShp" presStyleIdx="1" presStyleCnt="4"/>
      <dgm:spPr/>
    </dgm:pt>
    <dgm:pt modelId="{28CD004C-428E-4AAB-821D-F304754B82B4}" type="pres">
      <dgm:prSet presAssocID="{A326B458-DAB9-4815-9528-D6FE4299F9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FB4AF63-6657-4518-BA2C-CA2BC9971300}" type="pres">
      <dgm:prSet presAssocID="{A326B458-DAB9-4815-9528-D6FE4299F988}" presName="spaceRect" presStyleCnt="0"/>
      <dgm:spPr/>
    </dgm:pt>
    <dgm:pt modelId="{84DA9D61-71BA-4A09-8A32-ECB655AC582C}" type="pres">
      <dgm:prSet presAssocID="{A326B458-DAB9-4815-9528-D6FE4299F988}" presName="textRect" presStyleLbl="revTx" presStyleIdx="1" presStyleCnt="4">
        <dgm:presLayoutVars>
          <dgm:chMax val="1"/>
          <dgm:chPref val="1"/>
        </dgm:presLayoutVars>
      </dgm:prSet>
      <dgm:spPr/>
    </dgm:pt>
    <dgm:pt modelId="{D0D6E4F7-D325-4B9B-BF54-A3A99FD50D90}" type="pres">
      <dgm:prSet presAssocID="{95138C49-C9A9-44A4-83F2-0B461E06A4E9}" presName="sibTrans" presStyleCnt="0"/>
      <dgm:spPr/>
    </dgm:pt>
    <dgm:pt modelId="{E244BEA6-049B-47D8-8EE4-09EDA74D6B18}" type="pres">
      <dgm:prSet presAssocID="{E5AEE93E-9D17-4874-99F3-1E97750D9A7F}" presName="compNode" presStyleCnt="0"/>
      <dgm:spPr/>
    </dgm:pt>
    <dgm:pt modelId="{20F546A1-89E9-4319-A88E-9704551B9D90}" type="pres">
      <dgm:prSet presAssocID="{E5AEE93E-9D17-4874-99F3-1E97750D9A7F}" presName="iconBgRect" presStyleLbl="bgShp" presStyleIdx="2" presStyleCnt="4"/>
      <dgm:spPr/>
    </dgm:pt>
    <dgm:pt modelId="{35912BE7-B614-4160-BE88-959E372B3250}" type="pres">
      <dgm:prSet presAssocID="{E5AEE93E-9D17-4874-99F3-1E97750D9A7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8D02F1A-AB36-4048-A9F4-A46168A88589}" type="pres">
      <dgm:prSet presAssocID="{E5AEE93E-9D17-4874-99F3-1E97750D9A7F}" presName="spaceRect" presStyleCnt="0"/>
      <dgm:spPr/>
    </dgm:pt>
    <dgm:pt modelId="{C9B560DC-6C91-4D89-95C8-51C71E326CAE}" type="pres">
      <dgm:prSet presAssocID="{E5AEE93E-9D17-4874-99F3-1E97750D9A7F}" presName="textRect" presStyleLbl="revTx" presStyleIdx="2" presStyleCnt="4">
        <dgm:presLayoutVars>
          <dgm:chMax val="1"/>
          <dgm:chPref val="1"/>
        </dgm:presLayoutVars>
      </dgm:prSet>
      <dgm:spPr/>
    </dgm:pt>
    <dgm:pt modelId="{0CCCBE89-D5FF-48D6-A89F-EABE82DD8083}" type="pres">
      <dgm:prSet presAssocID="{CB695D9C-9037-43C3-A8C8-E0B4E53F9E12}" presName="sibTrans" presStyleCnt="0"/>
      <dgm:spPr/>
    </dgm:pt>
    <dgm:pt modelId="{65A9E19E-59B4-40A5-AF2A-DD78D1E07D25}" type="pres">
      <dgm:prSet presAssocID="{2348DC49-6DD3-430C-9F47-D1B8304AFE47}" presName="compNode" presStyleCnt="0"/>
      <dgm:spPr/>
    </dgm:pt>
    <dgm:pt modelId="{2A4D9430-AB2D-47B3-8C7E-7AB1A59B2F6E}" type="pres">
      <dgm:prSet presAssocID="{2348DC49-6DD3-430C-9F47-D1B8304AFE47}" presName="iconBgRect" presStyleLbl="bgShp" presStyleIdx="3" presStyleCnt="4"/>
      <dgm:spPr/>
    </dgm:pt>
    <dgm:pt modelId="{0703D2B3-1F50-41EA-AC88-DA7B17EAE66C}" type="pres">
      <dgm:prSet presAssocID="{2348DC49-6DD3-430C-9F47-D1B8304AFE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26E7E7ED-E3C7-4A7B-AD64-A70C2C150093}" type="pres">
      <dgm:prSet presAssocID="{2348DC49-6DD3-430C-9F47-D1B8304AFE47}" presName="spaceRect" presStyleCnt="0"/>
      <dgm:spPr/>
    </dgm:pt>
    <dgm:pt modelId="{4A687F8F-247C-4C4C-B316-C85A5F485B01}" type="pres">
      <dgm:prSet presAssocID="{2348DC49-6DD3-430C-9F47-D1B8304AFE4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56DA16-2A49-4ACE-B9D1-B10EBB85EF58}" type="presOf" srcId="{B8FF6220-28AD-452F-B169-B866B0DCBF7F}" destId="{B2ACAFCC-6D7B-47F9-A7A1-96F998053BA7}" srcOrd="0" destOrd="0" presId="urn:microsoft.com/office/officeart/2018/5/layout/IconCircleLabelList"/>
    <dgm:cxn modelId="{DCCFDC34-DC09-4985-99B4-B24A0476D0A2}" type="presOf" srcId="{A326B458-DAB9-4815-9528-D6FE4299F988}" destId="{84DA9D61-71BA-4A09-8A32-ECB655AC582C}" srcOrd="0" destOrd="0" presId="urn:microsoft.com/office/officeart/2018/5/layout/IconCircleLabelList"/>
    <dgm:cxn modelId="{2A421469-8583-4910-8AFF-65BC72F7B119}" type="presOf" srcId="{0C1ECB23-2499-4C76-AAF9-346775EE2A56}" destId="{C0D9769C-FABA-4A6F-8D72-E9611C1F8897}" srcOrd="0" destOrd="0" presId="urn:microsoft.com/office/officeart/2018/5/layout/IconCircleLabelList"/>
    <dgm:cxn modelId="{7BF12CA0-7EBF-4172-B54B-F4B47C48E586}" srcId="{0C1ECB23-2499-4C76-AAF9-346775EE2A56}" destId="{A326B458-DAB9-4815-9528-D6FE4299F988}" srcOrd="1" destOrd="0" parTransId="{2265761E-E845-4481-A18B-2ADE39271CA4}" sibTransId="{95138C49-C9A9-44A4-83F2-0B461E06A4E9}"/>
    <dgm:cxn modelId="{9D1DE2AD-DAC4-4FBE-868E-2E0241BE7514}" type="presOf" srcId="{E5AEE93E-9D17-4874-99F3-1E97750D9A7F}" destId="{C9B560DC-6C91-4D89-95C8-51C71E326CAE}" srcOrd="0" destOrd="0" presId="urn:microsoft.com/office/officeart/2018/5/layout/IconCircleLabelList"/>
    <dgm:cxn modelId="{367C59DB-3127-4449-95E3-14208490A27C}" srcId="{0C1ECB23-2499-4C76-AAF9-346775EE2A56}" destId="{B8FF6220-28AD-452F-B169-B866B0DCBF7F}" srcOrd="0" destOrd="0" parTransId="{353A7547-C752-4ED8-B05C-B167332A1ECF}" sibTransId="{32FB0818-E60F-4C3B-A8B4-CB82B1F68D9C}"/>
    <dgm:cxn modelId="{B5171BE7-3BC9-4782-86E4-F2E86D588BD2}" type="presOf" srcId="{2348DC49-6DD3-430C-9F47-D1B8304AFE47}" destId="{4A687F8F-247C-4C4C-B316-C85A5F485B01}" srcOrd="0" destOrd="0" presId="urn:microsoft.com/office/officeart/2018/5/layout/IconCircleLabelList"/>
    <dgm:cxn modelId="{8DD9A0EA-B3D0-4435-8339-D877F09C37AA}" srcId="{0C1ECB23-2499-4C76-AAF9-346775EE2A56}" destId="{2348DC49-6DD3-430C-9F47-D1B8304AFE47}" srcOrd="3" destOrd="0" parTransId="{E026F7C1-4B5A-4B7F-8250-A43491F34C2F}" sibTransId="{9A532E91-4D1D-4FF0-8FCB-FAE06A54FC9E}"/>
    <dgm:cxn modelId="{6954B4F4-22E8-4513-840E-0BA128B46A3F}" srcId="{0C1ECB23-2499-4C76-AAF9-346775EE2A56}" destId="{E5AEE93E-9D17-4874-99F3-1E97750D9A7F}" srcOrd="2" destOrd="0" parTransId="{613A7CB2-BAAB-45D4-8EE8-1A88222F471C}" sibTransId="{CB695D9C-9037-43C3-A8C8-E0B4E53F9E12}"/>
    <dgm:cxn modelId="{B0804DA8-7589-468B-88B3-DAAEAC6B160A}" type="presParOf" srcId="{C0D9769C-FABA-4A6F-8D72-E9611C1F8897}" destId="{507E7B14-68DE-4613-8C6E-028C4A95B08F}" srcOrd="0" destOrd="0" presId="urn:microsoft.com/office/officeart/2018/5/layout/IconCircleLabelList"/>
    <dgm:cxn modelId="{0867A320-768C-4E7E-9AAE-3B295791A8B0}" type="presParOf" srcId="{507E7B14-68DE-4613-8C6E-028C4A95B08F}" destId="{260204A6-4CF3-494B-85CE-313653E2A4EA}" srcOrd="0" destOrd="0" presId="urn:microsoft.com/office/officeart/2018/5/layout/IconCircleLabelList"/>
    <dgm:cxn modelId="{17977A93-C889-49C8-98DD-8E01D76EE08F}" type="presParOf" srcId="{507E7B14-68DE-4613-8C6E-028C4A95B08F}" destId="{8BAE5C46-F6D2-46EE-B7D2-0D194FEB5DB2}" srcOrd="1" destOrd="0" presId="urn:microsoft.com/office/officeart/2018/5/layout/IconCircleLabelList"/>
    <dgm:cxn modelId="{5BF93A47-87B1-4DE3-AC50-1CCB6C93E615}" type="presParOf" srcId="{507E7B14-68DE-4613-8C6E-028C4A95B08F}" destId="{E8D1E547-7E0F-46D5-8E3B-38D6B6F783D0}" srcOrd="2" destOrd="0" presId="urn:microsoft.com/office/officeart/2018/5/layout/IconCircleLabelList"/>
    <dgm:cxn modelId="{8B3C5D6F-A782-4849-8FA2-595BFC97B9B5}" type="presParOf" srcId="{507E7B14-68DE-4613-8C6E-028C4A95B08F}" destId="{B2ACAFCC-6D7B-47F9-A7A1-96F998053BA7}" srcOrd="3" destOrd="0" presId="urn:microsoft.com/office/officeart/2018/5/layout/IconCircleLabelList"/>
    <dgm:cxn modelId="{9007364C-7B3C-4452-9046-8FBE97CFF42F}" type="presParOf" srcId="{C0D9769C-FABA-4A6F-8D72-E9611C1F8897}" destId="{A59D54EA-C33B-4E61-921C-5ED7A25A6C2D}" srcOrd="1" destOrd="0" presId="urn:microsoft.com/office/officeart/2018/5/layout/IconCircleLabelList"/>
    <dgm:cxn modelId="{D14B14B0-446E-434B-857D-603B0FB434F0}" type="presParOf" srcId="{C0D9769C-FABA-4A6F-8D72-E9611C1F8897}" destId="{024C037E-83E6-40EA-B713-C7D5A7A4AA36}" srcOrd="2" destOrd="0" presId="urn:microsoft.com/office/officeart/2018/5/layout/IconCircleLabelList"/>
    <dgm:cxn modelId="{8C0A7C2B-546F-49C2-A1DA-28051C036F65}" type="presParOf" srcId="{024C037E-83E6-40EA-B713-C7D5A7A4AA36}" destId="{3BE03C2D-0A57-46FC-907C-502D707A64C3}" srcOrd="0" destOrd="0" presId="urn:microsoft.com/office/officeart/2018/5/layout/IconCircleLabelList"/>
    <dgm:cxn modelId="{592EC655-8CDF-4E2B-AAB1-B45688953F2E}" type="presParOf" srcId="{024C037E-83E6-40EA-B713-C7D5A7A4AA36}" destId="{28CD004C-428E-4AAB-821D-F304754B82B4}" srcOrd="1" destOrd="0" presId="urn:microsoft.com/office/officeart/2018/5/layout/IconCircleLabelList"/>
    <dgm:cxn modelId="{6A89F542-A7B1-474C-AF47-821581D0ABD2}" type="presParOf" srcId="{024C037E-83E6-40EA-B713-C7D5A7A4AA36}" destId="{DFB4AF63-6657-4518-BA2C-CA2BC9971300}" srcOrd="2" destOrd="0" presId="urn:microsoft.com/office/officeart/2018/5/layout/IconCircleLabelList"/>
    <dgm:cxn modelId="{EFEE617E-E227-4C13-A50C-467E1ED76417}" type="presParOf" srcId="{024C037E-83E6-40EA-B713-C7D5A7A4AA36}" destId="{84DA9D61-71BA-4A09-8A32-ECB655AC582C}" srcOrd="3" destOrd="0" presId="urn:microsoft.com/office/officeart/2018/5/layout/IconCircleLabelList"/>
    <dgm:cxn modelId="{A356DFEA-F5DE-4DB4-A8E5-86AA4F740E11}" type="presParOf" srcId="{C0D9769C-FABA-4A6F-8D72-E9611C1F8897}" destId="{D0D6E4F7-D325-4B9B-BF54-A3A99FD50D90}" srcOrd="3" destOrd="0" presId="urn:microsoft.com/office/officeart/2018/5/layout/IconCircleLabelList"/>
    <dgm:cxn modelId="{BA49EDFD-A9D3-4927-94BD-5761CFB85CD0}" type="presParOf" srcId="{C0D9769C-FABA-4A6F-8D72-E9611C1F8897}" destId="{E244BEA6-049B-47D8-8EE4-09EDA74D6B18}" srcOrd="4" destOrd="0" presId="urn:microsoft.com/office/officeart/2018/5/layout/IconCircleLabelList"/>
    <dgm:cxn modelId="{13F70FED-141B-409D-B670-182EC9D4D450}" type="presParOf" srcId="{E244BEA6-049B-47D8-8EE4-09EDA74D6B18}" destId="{20F546A1-89E9-4319-A88E-9704551B9D90}" srcOrd="0" destOrd="0" presId="urn:microsoft.com/office/officeart/2018/5/layout/IconCircleLabelList"/>
    <dgm:cxn modelId="{55575846-A119-432C-844E-781090EEA0DF}" type="presParOf" srcId="{E244BEA6-049B-47D8-8EE4-09EDA74D6B18}" destId="{35912BE7-B614-4160-BE88-959E372B3250}" srcOrd="1" destOrd="0" presId="urn:microsoft.com/office/officeart/2018/5/layout/IconCircleLabelList"/>
    <dgm:cxn modelId="{87539E4F-0ABC-4AEB-A362-D2CFBFC8B959}" type="presParOf" srcId="{E244BEA6-049B-47D8-8EE4-09EDA74D6B18}" destId="{28D02F1A-AB36-4048-A9F4-A46168A88589}" srcOrd="2" destOrd="0" presId="urn:microsoft.com/office/officeart/2018/5/layout/IconCircleLabelList"/>
    <dgm:cxn modelId="{EE1E506F-1420-445C-94DB-553D27A29501}" type="presParOf" srcId="{E244BEA6-049B-47D8-8EE4-09EDA74D6B18}" destId="{C9B560DC-6C91-4D89-95C8-51C71E326CAE}" srcOrd="3" destOrd="0" presId="urn:microsoft.com/office/officeart/2018/5/layout/IconCircleLabelList"/>
    <dgm:cxn modelId="{E61E4A43-C8A1-4BF7-9175-B940ECE36658}" type="presParOf" srcId="{C0D9769C-FABA-4A6F-8D72-E9611C1F8897}" destId="{0CCCBE89-D5FF-48D6-A89F-EABE82DD8083}" srcOrd="5" destOrd="0" presId="urn:microsoft.com/office/officeart/2018/5/layout/IconCircleLabelList"/>
    <dgm:cxn modelId="{60A435EF-DBFA-4D48-8DBC-1C1BE9BDC944}" type="presParOf" srcId="{C0D9769C-FABA-4A6F-8D72-E9611C1F8897}" destId="{65A9E19E-59B4-40A5-AF2A-DD78D1E07D25}" srcOrd="6" destOrd="0" presId="urn:microsoft.com/office/officeart/2018/5/layout/IconCircleLabelList"/>
    <dgm:cxn modelId="{51FB6970-29E6-44E0-9775-E947F7C822FA}" type="presParOf" srcId="{65A9E19E-59B4-40A5-AF2A-DD78D1E07D25}" destId="{2A4D9430-AB2D-47B3-8C7E-7AB1A59B2F6E}" srcOrd="0" destOrd="0" presId="urn:microsoft.com/office/officeart/2018/5/layout/IconCircleLabelList"/>
    <dgm:cxn modelId="{E777F8FA-E489-4448-898D-67F80463CFCE}" type="presParOf" srcId="{65A9E19E-59B4-40A5-AF2A-DD78D1E07D25}" destId="{0703D2B3-1F50-41EA-AC88-DA7B17EAE66C}" srcOrd="1" destOrd="0" presId="urn:microsoft.com/office/officeart/2018/5/layout/IconCircleLabelList"/>
    <dgm:cxn modelId="{F6F5D687-DBEB-4D9C-BBDE-807497CDFE2D}" type="presParOf" srcId="{65A9E19E-59B4-40A5-AF2A-DD78D1E07D25}" destId="{26E7E7ED-E3C7-4A7B-AD64-A70C2C150093}" srcOrd="2" destOrd="0" presId="urn:microsoft.com/office/officeart/2018/5/layout/IconCircleLabelList"/>
    <dgm:cxn modelId="{C291FE96-DD14-45A5-9481-0A1CB92394B5}" type="presParOf" srcId="{65A9E19E-59B4-40A5-AF2A-DD78D1E07D25}" destId="{4A687F8F-247C-4C4C-B316-C85A5F485B0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705FB2-DBAD-4E19-9DDE-7096D75B59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7C58969-DEED-4EB5-9C9C-4A4DCA6E2408}">
      <dgm:prSet/>
      <dgm:spPr/>
      <dgm:t>
        <a:bodyPr/>
        <a:lstStyle/>
        <a:p>
          <a:r>
            <a:rPr lang="en-US"/>
            <a:t>Traditional encryption appears suspicious to observers.</a:t>
          </a:r>
        </a:p>
      </dgm:t>
    </dgm:pt>
    <dgm:pt modelId="{8A247E3D-9F75-46CD-8FBC-AA3A47D2DEE5}" type="parTrans" cxnId="{DFB17101-1159-4223-B534-05D1607868BF}">
      <dgm:prSet/>
      <dgm:spPr/>
      <dgm:t>
        <a:bodyPr/>
        <a:lstStyle/>
        <a:p>
          <a:endParaRPr lang="en-US"/>
        </a:p>
      </dgm:t>
    </dgm:pt>
    <dgm:pt modelId="{95705615-06E4-427C-AD1C-944F4AC1DD0F}" type="sibTrans" cxnId="{DFB17101-1159-4223-B534-05D1607868BF}">
      <dgm:prSet/>
      <dgm:spPr/>
      <dgm:t>
        <a:bodyPr/>
        <a:lstStyle/>
        <a:p>
          <a:endParaRPr lang="en-US"/>
        </a:p>
      </dgm:t>
    </dgm:pt>
    <dgm:pt modelId="{2ABE0ADB-F88C-4F94-B636-0E84DFBF8549}">
      <dgm:prSet/>
      <dgm:spPr/>
      <dgm:t>
        <a:bodyPr/>
        <a:lstStyle/>
        <a:p>
          <a:r>
            <a:rPr lang="en-US"/>
            <a:t>Need for a method that hides data invisibly within an image.</a:t>
          </a:r>
        </a:p>
      </dgm:t>
    </dgm:pt>
    <dgm:pt modelId="{0023233B-504D-4BF6-A9DD-9676F6AB88E0}" type="parTrans" cxnId="{9FAB4198-E9CA-4C88-9A86-6E43FEEB4F3B}">
      <dgm:prSet/>
      <dgm:spPr/>
      <dgm:t>
        <a:bodyPr/>
        <a:lstStyle/>
        <a:p>
          <a:endParaRPr lang="en-US"/>
        </a:p>
      </dgm:t>
    </dgm:pt>
    <dgm:pt modelId="{E06B01F5-6390-45BD-A152-D5C9B019F4A7}" type="sibTrans" cxnId="{9FAB4198-E9CA-4C88-9A86-6E43FEEB4F3B}">
      <dgm:prSet/>
      <dgm:spPr/>
      <dgm:t>
        <a:bodyPr/>
        <a:lstStyle/>
        <a:p>
          <a:endParaRPr lang="en-US"/>
        </a:p>
      </dgm:t>
    </dgm:pt>
    <dgm:pt modelId="{ACDA559C-C054-416A-A99E-9CC1F758D2D5}">
      <dgm:prSet/>
      <dgm:spPr/>
      <dgm:t>
        <a:bodyPr/>
        <a:lstStyle/>
        <a:p>
          <a:r>
            <a:rPr lang="en-US"/>
            <a:t>Steganography enables covert communication without raising suspicion.</a:t>
          </a:r>
        </a:p>
      </dgm:t>
    </dgm:pt>
    <dgm:pt modelId="{C475ECAB-F79A-40EB-8DE6-42F41C68879C}" type="parTrans" cxnId="{B51E33CF-4C68-42CE-BB08-591156FE2B8F}">
      <dgm:prSet/>
      <dgm:spPr/>
      <dgm:t>
        <a:bodyPr/>
        <a:lstStyle/>
        <a:p>
          <a:endParaRPr lang="en-US"/>
        </a:p>
      </dgm:t>
    </dgm:pt>
    <dgm:pt modelId="{73C72193-76EF-4635-AF8B-89571C630779}" type="sibTrans" cxnId="{B51E33CF-4C68-42CE-BB08-591156FE2B8F}">
      <dgm:prSet/>
      <dgm:spPr/>
      <dgm:t>
        <a:bodyPr/>
        <a:lstStyle/>
        <a:p>
          <a:endParaRPr lang="en-US"/>
        </a:p>
      </dgm:t>
    </dgm:pt>
    <dgm:pt modelId="{43D97AA9-B50E-47DE-ADEA-EE22D7183228}" type="pres">
      <dgm:prSet presAssocID="{F0705FB2-DBAD-4E19-9DDE-7096D75B5972}" presName="root" presStyleCnt="0">
        <dgm:presLayoutVars>
          <dgm:dir/>
          <dgm:resizeHandles val="exact"/>
        </dgm:presLayoutVars>
      </dgm:prSet>
      <dgm:spPr/>
    </dgm:pt>
    <dgm:pt modelId="{8FCA5242-8588-494E-86B0-EA174B07701E}" type="pres">
      <dgm:prSet presAssocID="{77C58969-DEED-4EB5-9C9C-4A4DCA6E2408}" presName="compNode" presStyleCnt="0"/>
      <dgm:spPr/>
    </dgm:pt>
    <dgm:pt modelId="{68AEF335-4C37-4EC1-B7FD-D4343BB7160E}" type="pres">
      <dgm:prSet presAssocID="{77C58969-DEED-4EB5-9C9C-4A4DCA6E24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B12512EA-87E3-4A52-A80E-9254359D807C}" type="pres">
      <dgm:prSet presAssocID="{77C58969-DEED-4EB5-9C9C-4A4DCA6E2408}" presName="spaceRect" presStyleCnt="0"/>
      <dgm:spPr/>
    </dgm:pt>
    <dgm:pt modelId="{5DAFB694-BF8C-4660-BC81-60EF70A155BD}" type="pres">
      <dgm:prSet presAssocID="{77C58969-DEED-4EB5-9C9C-4A4DCA6E2408}" presName="textRect" presStyleLbl="revTx" presStyleIdx="0" presStyleCnt="3">
        <dgm:presLayoutVars>
          <dgm:chMax val="1"/>
          <dgm:chPref val="1"/>
        </dgm:presLayoutVars>
      </dgm:prSet>
      <dgm:spPr/>
    </dgm:pt>
    <dgm:pt modelId="{BDB44C0F-8235-46FF-BB37-89D95DEC7C67}" type="pres">
      <dgm:prSet presAssocID="{95705615-06E4-427C-AD1C-944F4AC1DD0F}" presName="sibTrans" presStyleCnt="0"/>
      <dgm:spPr/>
    </dgm:pt>
    <dgm:pt modelId="{008C2DBA-D9A3-4B3F-BE91-131E1FEF9CD3}" type="pres">
      <dgm:prSet presAssocID="{2ABE0ADB-F88C-4F94-B636-0E84DFBF8549}" presName="compNode" presStyleCnt="0"/>
      <dgm:spPr/>
    </dgm:pt>
    <dgm:pt modelId="{451EC24B-C71E-480A-A048-9CC738CA0772}" type="pres">
      <dgm:prSet presAssocID="{2ABE0ADB-F88C-4F94-B636-0E84DFBF85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D2FCC64A-CA50-4292-9708-27B9E784B764}" type="pres">
      <dgm:prSet presAssocID="{2ABE0ADB-F88C-4F94-B636-0E84DFBF8549}" presName="spaceRect" presStyleCnt="0"/>
      <dgm:spPr/>
    </dgm:pt>
    <dgm:pt modelId="{FCF4F267-8AD4-4A8F-B467-14399D54AA88}" type="pres">
      <dgm:prSet presAssocID="{2ABE0ADB-F88C-4F94-B636-0E84DFBF8549}" presName="textRect" presStyleLbl="revTx" presStyleIdx="1" presStyleCnt="3">
        <dgm:presLayoutVars>
          <dgm:chMax val="1"/>
          <dgm:chPref val="1"/>
        </dgm:presLayoutVars>
      </dgm:prSet>
      <dgm:spPr/>
    </dgm:pt>
    <dgm:pt modelId="{4F9E6D37-718B-47E6-9DA4-36B0C2261467}" type="pres">
      <dgm:prSet presAssocID="{E06B01F5-6390-45BD-A152-D5C9B019F4A7}" presName="sibTrans" presStyleCnt="0"/>
      <dgm:spPr/>
    </dgm:pt>
    <dgm:pt modelId="{39D7D697-CA78-401F-BD34-FCEE3D5D5811}" type="pres">
      <dgm:prSet presAssocID="{ACDA559C-C054-416A-A99E-9CC1F758D2D5}" presName="compNode" presStyleCnt="0"/>
      <dgm:spPr/>
    </dgm:pt>
    <dgm:pt modelId="{A9F169AB-A179-49D4-9D74-F740A608FBB0}" type="pres">
      <dgm:prSet presAssocID="{ACDA559C-C054-416A-A99E-9CC1F758D2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CFFB1DC-FB63-4DA8-904C-824F769232C2}" type="pres">
      <dgm:prSet presAssocID="{ACDA559C-C054-416A-A99E-9CC1F758D2D5}" presName="spaceRect" presStyleCnt="0"/>
      <dgm:spPr/>
    </dgm:pt>
    <dgm:pt modelId="{48F4376C-EAD1-4F03-A569-0BE24E6ED3AC}" type="pres">
      <dgm:prSet presAssocID="{ACDA559C-C054-416A-A99E-9CC1F758D2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FB17101-1159-4223-B534-05D1607868BF}" srcId="{F0705FB2-DBAD-4E19-9DDE-7096D75B5972}" destId="{77C58969-DEED-4EB5-9C9C-4A4DCA6E2408}" srcOrd="0" destOrd="0" parTransId="{8A247E3D-9F75-46CD-8FBC-AA3A47D2DEE5}" sibTransId="{95705615-06E4-427C-AD1C-944F4AC1DD0F}"/>
    <dgm:cxn modelId="{6F73DD0A-EF47-4256-BEFA-AB1B1762A15F}" type="presOf" srcId="{2ABE0ADB-F88C-4F94-B636-0E84DFBF8549}" destId="{FCF4F267-8AD4-4A8F-B467-14399D54AA88}" srcOrd="0" destOrd="0" presId="urn:microsoft.com/office/officeart/2018/2/layout/IconLabelList"/>
    <dgm:cxn modelId="{CBC90250-068D-4B49-ACE9-7BA3E86E32C5}" type="presOf" srcId="{77C58969-DEED-4EB5-9C9C-4A4DCA6E2408}" destId="{5DAFB694-BF8C-4660-BC81-60EF70A155BD}" srcOrd="0" destOrd="0" presId="urn:microsoft.com/office/officeart/2018/2/layout/IconLabelList"/>
    <dgm:cxn modelId="{FF71FA70-9B84-4E60-BCDF-D725B0EF2A05}" type="presOf" srcId="{ACDA559C-C054-416A-A99E-9CC1F758D2D5}" destId="{48F4376C-EAD1-4F03-A569-0BE24E6ED3AC}" srcOrd="0" destOrd="0" presId="urn:microsoft.com/office/officeart/2018/2/layout/IconLabelList"/>
    <dgm:cxn modelId="{9FAB4198-E9CA-4C88-9A86-6E43FEEB4F3B}" srcId="{F0705FB2-DBAD-4E19-9DDE-7096D75B5972}" destId="{2ABE0ADB-F88C-4F94-B636-0E84DFBF8549}" srcOrd="1" destOrd="0" parTransId="{0023233B-504D-4BF6-A9DD-9676F6AB88E0}" sibTransId="{E06B01F5-6390-45BD-A152-D5C9B019F4A7}"/>
    <dgm:cxn modelId="{B51E33CF-4C68-42CE-BB08-591156FE2B8F}" srcId="{F0705FB2-DBAD-4E19-9DDE-7096D75B5972}" destId="{ACDA559C-C054-416A-A99E-9CC1F758D2D5}" srcOrd="2" destOrd="0" parTransId="{C475ECAB-F79A-40EB-8DE6-42F41C68879C}" sibTransId="{73C72193-76EF-4635-AF8B-89571C630779}"/>
    <dgm:cxn modelId="{BFDCE9F1-BBA4-4AC6-BE5D-765D9359B819}" type="presOf" srcId="{F0705FB2-DBAD-4E19-9DDE-7096D75B5972}" destId="{43D97AA9-B50E-47DE-ADEA-EE22D7183228}" srcOrd="0" destOrd="0" presId="urn:microsoft.com/office/officeart/2018/2/layout/IconLabelList"/>
    <dgm:cxn modelId="{6A68AD8D-FFF6-4F86-8BB8-DC01C3ADCE99}" type="presParOf" srcId="{43D97AA9-B50E-47DE-ADEA-EE22D7183228}" destId="{8FCA5242-8588-494E-86B0-EA174B07701E}" srcOrd="0" destOrd="0" presId="urn:microsoft.com/office/officeart/2018/2/layout/IconLabelList"/>
    <dgm:cxn modelId="{90974FAD-790F-4443-A1B1-CD5E40066F71}" type="presParOf" srcId="{8FCA5242-8588-494E-86B0-EA174B07701E}" destId="{68AEF335-4C37-4EC1-B7FD-D4343BB7160E}" srcOrd="0" destOrd="0" presId="urn:microsoft.com/office/officeart/2018/2/layout/IconLabelList"/>
    <dgm:cxn modelId="{C6AEE7A5-93FA-4BA7-ABE4-4A9091817507}" type="presParOf" srcId="{8FCA5242-8588-494E-86B0-EA174B07701E}" destId="{B12512EA-87E3-4A52-A80E-9254359D807C}" srcOrd="1" destOrd="0" presId="urn:microsoft.com/office/officeart/2018/2/layout/IconLabelList"/>
    <dgm:cxn modelId="{07E727DC-F7A1-4034-9D87-C89853FCC143}" type="presParOf" srcId="{8FCA5242-8588-494E-86B0-EA174B07701E}" destId="{5DAFB694-BF8C-4660-BC81-60EF70A155BD}" srcOrd="2" destOrd="0" presId="urn:microsoft.com/office/officeart/2018/2/layout/IconLabelList"/>
    <dgm:cxn modelId="{DA0D830B-2406-447C-9B80-D9088E0B8D73}" type="presParOf" srcId="{43D97AA9-B50E-47DE-ADEA-EE22D7183228}" destId="{BDB44C0F-8235-46FF-BB37-89D95DEC7C67}" srcOrd="1" destOrd="0" presId="urn:microsoft.com/office/officeart/2018/2/layout/IconLabelList"/>
    <dgm:cxn modelId="{EB066062-5478-4E11-9DE2-E11EF01955D2}" type="presParOf" srcId="{43D97AA9-B50E-47DE-ADEA-EE22D7183228}" destId="{008C2DBA-D9A3-4B3F-BE91-131E1FEF9CD3}" srcOrd="2" destOrd="0" presId="urn:microsoft.com/office/officeart/2018/2/layout/IconLabelList"/>
    <dgm:cxn modelId="{F5CFB5DB-359D-4090-BE0C-2D334D1ADF91}" type="presParOf" srcId="{008C2DBA-D9A3-4B3F-BE91-131E1FEF9CD3}" destId="{451EC24B-C71E-480A-A048-9CC738CA0772}" srcOrd="0" destOrd="0" presId="urn:microsoft.com/office/officeart/2018/2/layout/IconLabelList"/>
    <dgm:cxn modelId="{18C9E4C6-7AE7-4575-8A47-D50A0BF24900}" type="presParOf" srcId="{008C2DBA-D9A3-4B3F-BE91-131E1FEF9CD3}" destId="{D2FCC64A-CA50-4292-9708-27B9E784B764}" srcOrd="1" destOrd="0" presId="urn:microsoft.com/office/officeart/2018/2/layout/IconLabelList"/>
    <dgm:cxn modelId="{C8CCACFB-1E70-40E5-9DFE-7814293C268C}" type="presParOf" srcId="{008C2DBA-D9A3-4B3F-BE91-131E1FEF9CD3}" destId="{FCF4F267-8AD4-4A8F-B467-14399D54AA88}" srcOrd="2" destOrd="0" presId="urn:microsoft.com/office/officeart/2018/2/layout/IconLabelList"/>
    <dgm:cxn modelId="{090AB56E-E4ED-47CD-86E0-F9F4703EC652}" type="presParOf" srcId="{43D97AA9-B50E-47DE-ADEA-EE22D7183228}" destId="{4F9E6D37-718B-47E6-9DA4-36B0C2261467}" srcOrd="3" destOrd="0" presId="urn:microsoft.com/office/officeart/2018/2/layout/IconLabelList"/>
    <dgm:cxn modelId="{8681DD55-BE5A-4BA6-828A-401D5BF35B7F}" type="presParOf" srcId="{43D97AA9-B50E-47DE-ADEA-EE22D7183228}" destId="{39D7D697-CA78-401F-BD34-FCEE3D5D5811}" srcOrd="4" destOrd="0" presId="urn:microsoft.com/office/officeart/2018/2/layout/IconLabelList"/>
    <dgm:cxn modelId="{AB695397-00D6-4E1A-98B9-A4A231D579BC}" type="presParOf" srcId="{39D7D697-CA78-401F-BD34-FCEE3D5D5811}" destId="{A9F169AB-A179-49D4-9D74-F740A608FBB0}" srcOrd="0" destOrd="0" presId="urn:microsoft.com/office/officeart/2018/2/layout/IconLabelList"/>
    <dgm:cxn modelId="{1252C679-14FF-4C66-A654-7C76758A6886}" type="presParOf" srcId="{39D7D697-CA78-401F-BD34-FCEE3D5D5811}" destId="{9CFFB1DC-FB63-4DA8-904C-824F769232C2}" srcOrd="1" destOrd="0" presId="urn:microsoft.com/office/officeart/2018/2/layout/IconLabelList"/>
    <dgm:cxn modelId="{8B1B7702-C9C6-459E-AE3A-3FD37210E087}" type="presParOf" srcId="{39D7D697-CA78-401F-BD34-FCEE3D5D5811}" destId="{48F4376C-EAD1-4F03-A569-0BE24E6ED3A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638D6-8B4E-4145-A628-D2A0AC9B83C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BEB1530-263B-4FE6-B4D6-48F47DEABD4C}">
      <dgm:prSet/>
      <dgm:spPr/>
      <dgm:t>
        <a:bodyPr/>
        <a:lstStyle/>
        <a:p>
          <a:pPr>
            <a:defRPr cap="all"/>
          </a:pPr>
          <a:r>
            <a:rPr lang="en-US"/>
            <a:t>Encode text into BMP images using Least Significant Bit technique.</a:t>
          </a:r>
        </a:p>
      </dgm:t>
    </dgm:pt>
    <dgm:pt modelId="{9264E2BF-D75B-4B42-A377-E11BE81F7A31}" type="parTrans" cxnId="{F90C5157-783C-4BA6-84C9-451701774177}">
      <dgm:prSet/>
      <dgm:spPr/>
      <dgm:t>
        <a:bodyPr/>
        <a:lstStyle/>
        <a:p>
          <a:endParaRPr lang="en-US"/>
        </a:p>
      </dgm:t>
    </dgm:pt>
    <dgm:pt modelId="{0E223E7E-560B-4FE5-B07B-96124F69171C}" type="sibTrans" cxnId="{F90C5157-783C-4BA6-84C9-451701774177}">
      <dgm:prSet/>
      <dgm:spPr/>
      <dgm:t>
        <a:bodyPr/>
        <a:lstStyle/>
        <a:p>
          <a:endParaRPr lang="en-US"/>
        </a:p>
      </dgm:t>
    </dgm:pt>
    <dgm:pt modelId="{8D226AFD-3D16-45F2-844A-0C519B71AC73}">
      <dgm:prSet/>
      <dgm:spPr/>
      <dgm:t>
        <a:bodyPr/>
        <a:lstStyle/>
        <a:p>
          <a:pPr>
            <a:defRPr cap="all"/>
          </a:pPr>
          <a:r>
            <a:rPr lang="en-US"/>
            <a:t>Decode embedded text accurately without image deterioration.</a:t>
          </a:r>
        </a:p>
      </dgm:t>
    </dgm:pt>
    <dgm:pt modelId="{519C2D9C-566D-4E2B-B8B6-224AE4D1C059}" type="parTrans" cxnId="{6BB95B2A-681E-4EA2-A9ED-809DB85AE3A7}">
      <dgm:prSet/>
      <dgm:spPr/>
      <dgm:t>
        <a:bodyPr/>
        <a:lstStyle/>
        <a:p>
          <a:endParaRPr lang="en-US"/>
        </a:p>
      </dgm:t>
    </dgm:pt>
    <dgm:pt modelId="{F29B2DB3-C581-427E-9090-1F5E78B5903A}" type="sibTrans" cxnId="{6BB95B2A-681E-4EA2-A9ED-809DB85AE3A7}">
      <dgm:prSet/>
      <dgm:spPr/>
      <dgm:t>
        <a:bodyPr/>
        <a:lstStyle/>
        <a:p>
          <a:endParaRPr lang="en-US"/>
        </a:p>
      </dgm:t>
    </dgm:pt>
    <dgm:pt modelId="{810C9D07-CEB2-421B-A562-5733C4DCAF85}">
      <dgm:prSet/>
      <dgm:spPr/>
      <dgm:t>
        <a:bodyPr/>
        <a:lstStyle/>
        <a:p>
          <a:pPr>
            <a:defRPr cap="all"/>
          </a:pPr>
          <a:r>
            <a:rPr lang="en-US"/>
            <a:t>Maintain clean, modular C code architecture.</a:t>
          </a:r>
        </a:p>
      </dgm:t>
    </dgm:pt>
    <dgm:pt modelId="{F8511EC6-7970-46E9-8460-AC7EF9C24525}" type="parTrans" cxnId="{8A4462BC-84A6-449C-A306-4D236A6E2C74}">
      <dgm:prSet/>
      <dgm:spPr/>
      <dgm:t>
        <a:bodyPr/>
        <a:lstStyle/>
        <a:p>
          <a:endParaRPr lang="en-US"/>
        </a:p>
      </dgm:t>
    </dgm:pt>
    <dgm:pt modelId="{89055BB9-0D4D-47AE-9152-808B797A407F}" type="sibTrans" cxnId="{8A4462BC-84A6-449C-A306-4D236A6E2C74}">
      <dgm:prSet/>
      <dgm:spPr/>
      <dgm:t>
        <a:bodyPr/>
        <a:lstStyle/>
        <a:p>
          <a:endParaRPr lang="en-US"/>
        </a:p>
      </dgm:t>
    </dgm:pt>
    <dgm:pt modelId="{3E57F30E-71C4-4738-A318-673D80739E5C}">
      <dgm:prSet/>
      <dgm:spPr/>
      <dgm:t>
        <a:bodyPr/>
        <a:lstStyle/>
        <a:p>
          <a:pPr>
            <a:defRPr cap="all"/>
          </a:pPr>
          <a:r>
            <a:rPr lang="en-US"/>
            <a:t>Ensure reliable file parsing and error handling.</a:t>
          </a:r>
        </a:p>
      </dgm:t>
    </dgm:pt>
    <dgm:pt modelId="{84A12D73-8A64-4D0A-9E85-F9944E531D7D}" type="parTrans" cxnId="{A99AAB05-26AC-4669-9D55-787DC8F347D8}">
      <dgm:prSet/>
      <dgm:spPr/>
      <dgm:t>
        <a:bodyPr/>
        <a:lstStyle/>
        <a:p>
          <a:endParaRPr lang="en-US"/>
        </a:p>
      </dgm:t>
    </dgm:pt>
    <dgm:pt modelId="{5921CA15-B561-471D-93A1-834724F4E223}" type="sibTrans" cxnId="{A99AAB05-26AC-4669-9D55-787DC8F347D8}">
      <dgm:prSet/>
      <dgm:spPr/>
      <dgm:t>
        <a:bodyPr/>
        <a:lstStyle/>
        <a:p>
          <a:endParaRPr lang="en-US"/>
        </a:p>
      </dgm:t>
    </dgm:pt>
    <dgm:pt modelId="{5FE3DEEC-5FEB-41B8-875D-5E29EDBC57DD}" type="pres">
      <dgm:prSet presAssocID="{DC0638D6-8B4E-4145-A628-D2A0AC9B83C8}" presName="root" presStyleCnt="0">
        <dgm:presLayoutVars>
          <dgm:dir/>
          <dgm:resizeHandles val="exact"/>
        </dgm:presLayoutVars>
      </dgm:prSet>
      <dgm:spPr/>
    </dgm:pt>
    <dgm:pt modelId="{3CB9659A-B1E3-4B83-9C52-483836FACE56}" type="pres">
      <dgm:prSet presAssocID="{4BEB1530-263B-4FE6-B4D6-48F47DEABD4C}" presName="compNode" presStyleCnt="0"/>
      <dgm:spPr/>
    </dgm:pt>
    <dgm:pt modelId="{A1E7031B-1773-4270-84DB-966DF39A72B0}" type="pres">
      <dgm:prSet presAssocID="{4BEB1530-263B-4FE6-B4D6-48F47DEABD4C}" presName="iconBgRect" presStyleLbl="bgShp" presStyleIdx="0" presStyleCnt="4"/>
      <dgm:spPr/>
    </dgm:pt>
    <dgm:pt modelId="{FDA328A5-0B79-43EA-B133-5A736B0E447E}" type="pres">
      <dgm:prSet presAssocID="{4BEB1530-263B-4FE6-B4D6-48F47DEABD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CD212473-3B98-4E0A-B471-D3942318510A}" type="pres">
      <dgm:prSet presAssocID="{4BEB1530-263B-4FE6-B4D6-48F47DEABD4C}" presName="spaceRect" presStyleCnt="0"/>
      <dgm:spPr/>
    </dgm:pt>
    <dgm:pt modelId="{FD56FF30-0435-4CB4-A5F1-7E1BC5DACCBC}" type="pres">
      <dgm:prSet presAssocID="{4BEB1530-263B-4FE6-B4D6-48F47DEABD4C}" presName="textRect" presStyleLbl="revTx" presStyleIdx="0" presStyleCnt="4">
        <dgm:presLayoutVars>
          <dgm:chMax val="1"/>
          <dgm:chPref val="1"/>
        </dgm:presLayoutVars>
      </dgm:prSet>
      <dgm:spPr/>
    </dgm:pt>
    <dgm:pt modelId="{1C3BBF99-AE6F-4FF3-89C6-AF15C34BFBFF}" type="pres">
      <dgm:prSet presAssocID="{0E223E7E-560B-4FE5-B07B-96124F69171C}" presName="sibTrans" presStyleCnt="0"/>
      <dgm:spPr/>
    </dgm:pt>
    <dgm:pt modelId="{25C7DA83-A5DC-4C7F-AF30-1045310B9701}" type="pres">
      <dgm:prSet presAssocID="{8D226AFD-3D16-45F2-844A-0C519B71AC73}" presName="compNode" presStyleCnt="0"/>
      <dgm:spPr/>
    </dgm:pt>
    <dgm:pt modelId="{EF5EEADE-B353-4D30-8560-84A80AFF0CA5}" type="pres">
      <dgm:prSet presAssocID="{8D226AFD-3D16-45F2-844A-0C519B71AC73}" presName="iconBgRect" presStyleLbl="bgShp" presStyleIdx="1" presStyleCnt="4"/>
      <dgm:spPr/>
    </dgm:pt>
    <dgm:pt modelId="{CBC6446B-C973-4B37-AB8E-979A22FBC004}" type="pres">
      <dgm:prSet presAssocID="{8D226AFD-3D16-45F2-844A-0C519B71AC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AB7A85E-FA7F-431C-8758-241B4B13C259}" type="pres">
      <dgm:prSet presAssocID="{8D226AFD-3D16-45F2-844A-0C519B71AC73}" presName="spaceRect" presStyleCnt="0"/>
      <dgm:spPr/>
    </dgm:pt>
    <dgm:pt modelId="{BD07AE24-9B49-432D-9D10-3E0EE9F8675C}" type="pres">
      <dgm:prSet presAssocID="{8D226AFD-3D16-45F2-844A-0C519B71AC73}" presName="textRect" presStyleLbl="revTx" presStyleIdx="1" presStyleCnt="4">
        <dgm:presLayoutVars>
          <dgm:chMax val="1"/>
          <dgm:chPref val="1"/>
        </dgm:presLayoutVars>
      </dgm:prSet>
      <dgm:spPr/>
    </dgm:pt>
    <dgm:pt modelId="{329496BA-EF76-49B8-9262-E36F0B01D16B}" type="pres">
      <dgm:prSet presAssocID="{F29B2DB3-C581-427E-9090-1F5E78B5903A}" presName="sibTrans" presStyleCnt="0"/>
      <dgm:spPr/>
    </dgm:pt>
    <dgm:pt modelId="{8D6B0952-754B-4F6E-A856-4036C9DC22D9}" type="pres">
      <dgm:prSet presAssocID="{810C9D07-CEB2-421B-A562-5733C4DCAF85}" presName="compNode" presStyleCnt="0"/>
      <dgm:spPr/>
    </dgm:pt>
    <dgm:pt modelId="{1F01EDD7-B838-4C13-9231-00CBE7B1E13C}" type="pres">
      <dgm:prSet presAssocID="{810C9D07-CEB2-421B-A562-5733C4DCAF85}" presName="iconBgRect" presStyleLbl="bgShp" presStyleIdx="2" presStyleCnt="4"/>
      <dgm:spPr/>
    </dgm:pt>
    <dgm:pt modelId="{AE234754-E991-445C-90E1-EC34A1C4FD16}" type="pres">
      <dgm:prSet presAssocID="{810C9D07-CEB2-421B-A562-5733C4DCAF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6C7E3290-1590-455A-A955-D178EA6FE78D}" type="pres">
      <dgm:prSet presAssocID="{810C9D07-CEB2-421B-A562-5733C4DCAF85}" presName="spaceRect" presStyleCnt="0"/>
      <dgm:spPr/>
    </dgm:pt>
    <dgm:pt modelId="{184AEFA8-BBCE-43E1-8276-F727527C6198}" type="pres">
      <dgm:prSet presAssocID="{810C9D07-CEB2-421B-A562-5733C4DCAF85}" presName="textRect" presStyleLbl="revTx" presStyleIdx="2" presStyleCnt="4">
        <dgm:presLayoutVars>
          <dgm:chMax val="1"/>
          <dgm:chPref val="1"/>
        </dgm:presLayoutVars>
      </dgm:prSet>
      <dgm:spPr/>
    </dgm:pt>
    <dgm:pt modelId="{E9166590-EE7E-4FD7-B40E-B362FF7DA3B6}" type="pres">
      <dgm:prSet presAssocID="{89055BB9-0D4D-47AE-9152-808B797A407F}" presName="sibTrans" presStyleCnt="0"/>
      <dgm:spPr/>
    </dgm:pt>
    <dgm:pt modelId="{6332B546-AA14-4AA8-87E3-2C2EDF8E1904}" type="pres">
      <dgm:prSet presAssocID="{3E57F30E-71C4-4738-A318-673D80739E5C}" presName="compNode" presStyleCnt="0"/>
      <dgm:spPr/>
    </dgm:pt>
    <dgm:pt modelId="{EB4B9E2D-A58B-42F2-AA21-8363845DB128}" type="pres">
      <dgm:prSet presAssocID="{3E57F30E-71C4-4738-A318-673D80739E5C}" presName="iconBgRect" presStyleLbl="bgShp" presStyleIdx="3" presStyleCnt="4"/>
      <dgm:spPr/>
    </dgm:pt>
    <dgm:pt modelId="{F9B545F3-59E4-4AC5-8DA7-8D5C4CCD0100}" type="pres">
      <dgm:prSet presAssocID="{3E57F30E-71C4-4738-A318-673D80739E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2E5BDAC-9C45-4164-ADB8-C1E005874A4F}" type="pres">
      <dgm:prSet presAssocID="{3E57F30E-71C4-4738-A318-673D80739E5C}" presName="spaceRect" presStyleCnt="0"/>
      <dgm:spPr/>
    </dgm:pt>
    <dgm:pt modelId="{E5409C93-4D57-4B3A-91FC-29341670F574}" type="pres">
      <dgm:prSet presAssocID="{3E57F30E-71C4-4738-A318-673D80739E5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9AAB05-26AC-4669-9D55-787DC8F347D8}" srcId="{DC0638D6-8B4E-4145-A628-D2A0AC9B83C8}" destId="{3E57F30E-71C4-4738-A318-673D80739E5C}" srcOrd="3" destOrd="0" parTransId="{84A12D73-8A64-4D0A-9E85-F9944E531D7D}" sibTransId="{5921CA15-B561-471D-93A1-834724F4E223}"/>
    <dgm:cxn modelId="{8689A206-D1BF-4028-A45C-07419A684639}" type="presOf" srcId="{8D226AFD-3D16-45F2-844A-0C519B71AC73}" destId="{BD07AE24-9B49-432D-9D10-3E0EE9F8675C}" srcOrd="0" destOrd="0" presId="urn:microsoft.com/office/officeart/2018/5/layout/IconCircleLabelList"/>
    <dgm:cxn modelId="{6BB95B2A-681E-4EA2-A9ED-809DB85AE3A7}" srcId="{DC0638D6-8B4E-4145-A628-D2A0AC9B83C8}" destId="{8D226AFD-3D16-45F2-844A-0C519B71AC73}" srcOrd="1" destOrd="0" parTransId="{519C2D9C-566D-4E2B-B8B6-224AE4D1C059}" sibTransId="{F29B2DB3-C581-427E-9090-1F5E78B5903A}"/>
    <dgm:cxn modelId="{AB5C336B-5A41-4F0F-B271-CDDAC41753D6}" type="presOf" srcId="{810C9D07-CEB2-421B-A562-5733C4DCAF85}" destId="{184AEFA8-BBCE-43E1-8276-F727527C6198}" srcOrd="0" destOrd="0" presId="urn:microsoft.com/office/officeart/2018/5/layout/IconCircleLabelList"/>
    <dgm:cxn modelId="{F90C5157-783C-4BA6-84C9-451701774177}" srcId="{DC0638D6-8B4E-4145-A628-D2A0AC9B83C8}" destId="{4BEB1530-263B-4FE6-B4D6-48F47DEABD4C}" srcOrd="0" destOrd="0" parTransId="{9264E2BF-D75B-4B42-A377-E11BE81F7A31}" sibTransId="{0E223E7E-560B-4FE5-B07B-96124F69171C}"/>
    <dgm:cxn modelId="{E6AD7892-1770-435C-81E9-A7E14A722AAA}" type="presOf" srcId="{3E57F30E-71C4-4738-A318-673D80739E5C}" destId="{E5409C93-4D57-4B3A-91FC-29341670F574}" srcOrd="0" destOrd="0" presId="urn:microsoft.com/office/officeart/2018/5/layout/IconCircleLabelList"/>
    <dgm:cxn modelId="{CC0B9EAD-7EB8-4067-B05E-EEE5A7C0827F}" type="presOf" srcId="{4BEB1530-263B-4FE6-B4D6-48F47DEABD4C}" destId="{FD56FF30-0435-4CB4-A5F1-7E1BC5DACCBC}" srcOrd="0" destOrd="0" presId="urn:microsoft.com/office/officeart/2018/5/layout/IconCircleLabelList"/>
    <dgm:cxn modelId="{8A4462BC-84A6-449C-A306-4D236A6E2C74}" srcId="{DC0638D6-8B4E-4145-A628-D2A0AC9B83C8}" destId="{810C9D07-CEB2-421B-A562-5733C4DCAF85}" srcOrd="2" destOrd="0" parTransId="{F8511EC6-7970-46E9-8460-AC7EF9C24525}" sibTransId="{89055BB9-0D4D-47AE-9152-808B797A407F}"/>
    <dgm:cxn modelId="{EC521AEF-790A-4C59-AA33-4867ED70D94E}" type="presOf" srcId="{DC0638D6-8B4E-4145-A628-D2A0AC9B83C8}" destId="{5FE3DEEC-5FEB-41B8-875D-5E29EDBC57DD}" srcOrd="0" destOrd="0" presId="urn:microsoft.com/office/officeart/2018/5/layout/IconCircleLabelList"/>
    <dgm:cxn modelId="{5B83A825-E52D-44DA-ACD8-4C103545D95E}" type="presParOf" srcId="{5FE3DEEC-5FEB-41B8-875D-5E29EDBC57DD}" destId="{3CB9659A-B1E3-4B83-9C52-483836FACE56}" srcOrd="0" destOrd="0" presId="urn:microsoft.com/office/officeart/2018/5/layout/IconCircleLabelList"/>
    <dgm:cxn modelId="{3C924EF3-7A80-4EBE-B209-37B89B325BDD}" type="presParOf" srcId="{3CB9659A-B1E3-4B83-9C52-483836FACE56}" destId="{A1E7031B-1773-4270-84DB-966DF39A72B0}" srcOrd="0" destOrd="0" presId="urn:microsoft.com/office/officeart/2018/5/layout/IconCircleLabelList"/>
    <dgm:cxn modelId="{DB7C318F-A386-451C-BA41-A50619C1DE7E}" type="presParOf" srcId="{3CB9659A-B1E3-4B83-9C52-483836FACE56}" destId="{FDA328A5-0B79-43EA-B133-5A736B0E447E}" srcOrd="1" destOrd="0" presId="urn:microsoft.com/office/officeart/2018/5/layout/IconCircleLabelList"/>
    <dgm:cxn modelId="{A87EEA9B-5D91-40C7-A5D9-D57145330F3F}" type="presParOf" srcId="{3CB9659A-B1E3-4B83-9C52-483836FACE56}" destId="{CD212473-3B98-4E0A-B471-D3942318510A}" srcOrd="2" destOrd="0" presId="urn:microsoft.com/office/officeart/2018/5/layout/IconCircleLabelList"/>
    <dgm:cxn modelId="{EBF9A5B0-08A3-4D7A-8C26-D6A23AB554A9}" type="presParOf" srcId="{3CB9659A-B1E3-4B83-9C52-483836FACE56}" destId="{FD56FF30-0435-4CB4-A5F1-7E1BC5DACCBC}" srcOrd="3" destOrd="0" presId="urn:microsoft.com/office/officeart/2018/5/layout/IconCircleLabelList"/>
    <dgm:cxn modelId="{3333B278-24CA-40B3-A083-79752A71DF37}" type="presParOf" srcId="{5FE3DEEC-5FEB-41B8-875D-5E29EDBC57DD}" destId="{1C3BBF99-AE6F-4FF3-89C6-AF15C34BFBFF}" srcOrd="1" destOrd="0" presId="urn:microsoft.com/office/officeart/2018/5/layout/IconCircleLabelList"/>
    <dgm:cxn modelId="{E77B6773-D385-481F-8890-E3F3498A8EB0}" type="presParOf" srcId="{5FE3DEEC-5FEB-41B8-875D-5E29EDBC57DD}" destId="{25C7DA83-A5DC-4C7F-AF30-1045310B9701}" srcOrd="2" destOrd="0" presId="urn:microsoft.com/office/officeart/2018/5/layout/IconCircleLabelList"/>
    <dgm:cxn modelId="{7A31D625-F5C8-4DBB-A59C-C8598961063F}" type="presParOf" srcId="{25C7DA83-A5DC-4C7F-AF30-1045310B9701}" destId="{EF5EEADE-B353-4D30-8560-84A80AFF0CA5}" srcOrd="0" destOrd="0" presId="urn:microsoft.com/office/officeart/2018/5/layout/IconCircleLabelList"/>
    <dgm:cxn modelId="{DE263826-B512-4C35-B037-C54D2F821518}" type="presParOf" srcId="{25C7DA83-A5DC-4C7F-AF30-1045310B9701}" destId="{CBC6446B-C973-4B37-AB8E-979A22FBC004}" srcOrd="1" destOrd="0" presId="urn:microsoft.com/office/officeart/2018/5/layout/IconCircleLabelList"/>
    <dgm:cxn modelId="{4D847A7E-8EE5-4479-9B67-4052944A9DC6}" type="presParOf" srcId="{25C7DA83-A5DC-4C7F-AF30-1045310B9701}" destId="{5AB7A85E-FA7F-431C-8758-241B4B13C259}" srcOrd="2" destOrd="0" presId="urn:microsoft.com/office/officeart/2018/5/layout/IconCircleLabelList"/>
    <dgm:cxn modelId="{73B3C98B-8C32-46FF-B513-08EDF1BB2D7F}" type="presParOf" srcId="{25C7DA83-A5DC-4C7F-AF30-1045310B9701}" destId="{BD07AE24-9B49-432D-9D10-3E0EE9F8675C}" srcOrd="3" destOrd="0" presId="urn:microsoft.com/office/officeart/2018/5/layout/IconCircleLabelList"/>
    <dgm:cxn modelId="{03429BE8-E578-4FD9-B768-0F3499D731D4}" type="presParOf" srcId="{5FE3DEEC-5FEB-41B8-875D-5E29EDBC57DD}" destId="{329496BA-EF76-49B8-9262-E36F0B01D16B}" srcOrd="3" destOrd="0" presId="urn:microsoft.com/office/officeart/2018/5/layout/IconCircleLabelList"/>
    <dgm:cxn modelId="{6F90D295-AFDD-461D-ADB7-02E9940D0079}" type="presParOf" srcId="{5FE3DEEC-5FEB-41B8-875D-5E29EDBC57DD}" destId="{8D6B0952-754B-4F6E-A856-4036C9DC22D9}" srcOrd="4" destOrd="0" presId="urn:microsoft.com/office/officeart/2018/5/layout/IconCircleLabelList"/>
    <dgm:cxn modelId="{DFE1710E-4C4C-4E78-86DB-270185BF3AA5}" type="presParOf" srcId="{8D6B0952-754B-4F6E-A856-4036C9DC22D9}" destId="{1F01EDD7-B838-4C13-9231-00CBE7B1E13C}" srcOrd="0" destOrd="0" presId="urn:microsoft.com/office/officeart/2018/5/layout/IconCircleLabelList"/>
    <dgm:cxn modelId="{BB22ADA1-82D7-4F25-A60C-DE7EE2C3A81A}" type="presParOf" srcId="{8D6B0952-754B-4F6E-A856-4036C9DC22D9}" destId="{AE234754-E991-445C-90E1-EC34A1C4FD16}" srcOrd="1" destOrd="0" presId="urn:microsoft.com/office/officeart/2018/5/layout/IconCircleLabelList"/>
    <dgm:cxn modelId="{C0B8FC39-4228-4738-A405-C1A4BDF25BA2}" type="presParOf" srcId="{8D6B0952-754B-4F6E-A856-4036C9DC22D9}" destId="{6C7E3290-1590-455A-A955-D178EA6FE78D}" srcOrd="2" destOrd="0" presId="urn:microsoft.com/office/officeart/2018/5/layout/IconCircleLabelList"/>
    <dgm:cxn modelId="{F932220E-5AEA-43CB-B9F4-4C893C732D2A}" type="presParOf" srcId="{8D6B0952-754B-4F6E-A856-4036C9DC22D9}" destId="{184AEFA8-BBCE-43E1-8276-F727527C6198}" srcOrd="3" destOrd="0" presId="urn:microsoft.com/office/officeart/2018/5/layout/IconCircleLabelList"/>
    <dgm:cxn modelId="{F2BBB356-4263-4170-B9A8-044D586B94C0}" type="presParOf" srcId="{5FE3DEEC-5FEB-41B8-875D-5E29EDBC57DD}" destId="{E9166590-EE7E-4FD7-B40E-B362FF7DA3B6}" srcOrd="5" destOrd="0" presId="urn:microsoft.com/office/officeart/2018/5/layout/IconCircleLabelList"/>
    <dgm:cxn modelId="{C70A9E04-CED3-448C-9D72-6C84158D8E18}" type="presParOf" srcId="{5FE3DEEC-5FEB-41B8-875D-5E29EDBC57DD}" destId="{6332B546-AA14-4AA8-87E3-2C2EDF8E1904}" srcOrd="6" destOrd="0" presId="urn:microsoft.com/office/officeart/2018/5/layout/IconCircleLabelList"/>
    <dgm:cxn modelId="{D33DF6D0-C4AF-4DFB-8EA8-7779B3195F2A}" type="presParOf" srcId="{6332B546-AA14-4AA8-87E3-2C2EDF8E1904}" destId="{EB4B9E2D-A58B-42F2-AA21-8363845DB128}" srcOrd="0" destOrd="0" presId="urn:microsoft.com/office/officeart/2018/5/layout/IconCircleLabelList"/>
    <dgm:cxn modelId="{5311B7F4-F01A-4D30-AFFD-9B0E76C6EB6A}" type="presParOf" srcId="{6332B546-AA14-4AA8-87E3-2C2EDF8E1904}" destId="{F9B545F3-59E4-4AC5-8DA7-8D5C4CCD0100}" srcOrd="1" destOrd="0" presId="urn:microsoft.com/office/officeart/2018/5/layout/IconCircleLabelList"/>
    <dgm:cxn modelId="{5694FA1C-38CB-43B5-9BF7-5322EC004175}" type="presParOf" srcId="{6332B546-AA14-4AA8-87E3-2C2EDF8E1904}" destId="{02E5BDAC-9C45-4164-ADB8-C1E005874A4F}" srcOrd="2" destOrd="0" presId="urn:microsoft.com/office/officeart/2018/5/layout/IconCircleLabelList"/>
    <dgm:cxn modelId="{E4B2BA0D-3570-41E5-BF48-7ACE1E2F76FE}" type="presParOf" srcId="{6332B546-AA14-4AA8-87E3-2C2EDF8E1904}" destId="{E5409C93-4D57-4B3A-91FC-29341670F5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7396F-F253-4A7F-BD1D-4648039643D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6092F1-52E9-4E32-9B07-3805D4A3E2AA}">
      <dgm:prSet/>
      <dgm:spPr/>
      <dgm:t>
        <a:bodyPr/>
        <a:lstStyle/>
        <a:p>
          <a:r>
            <a:rPr lang="en-US"/>
            <a:t>Start → Choose Encode/Decode</a:t>
          </a:r>
        </a:p>
      </dgm:t>
    </dgm:pt>
    <dgm:pt modelId="{E56A0DAB-33B5-4207-84E4-1FD4D35C2FE0}" type="parTrans" cxnId="{EFD11598-F2AE-4A1A-B36F-7237B96A5CBB}">
      <dgm:prSet/>
      <dgm:spPr/>
      <dgm:t>
        <a:bodyPr/>
        <a:lstStyle/>
        <a:p>
          <a:endParaRPr lang="en-US"/>
        </a:p>
      </dgm:t>
    </dgm:pt>
    <dgm:pt modelId="{BD947C9D-E51E-4BFF-9A0E-4B8C0B49775D}" type="sibTrans" cxnId="{EFD11598-F2AE-4A1A-B36F-7237B96A5CB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A297A78-76DA-442E-84B2-D09C07BE59D7}">
      <dgm:prSet/>
      <dgm:spPr/>
      <dgm:t>
        <a:bodyPr/>
        <a:lstStyle/>
        <a:p>
          <a:r>
            <a:rPr lang="en-US"/>
            <a:t>If Encode: Load BMP → Load Message → Embed → Save Output</a:t>
          </a:r>
        </a:p>
      </dgm:t>
    </dgm:pt>
    <dgm:pt modelId="{23D02D98-6276-4C32-8DB4-FEF67F932D7C}" type="parTrans" cxnId="{07E24FE7-D811-414D-900C-30C74ED28721}">
      <dgm:prSet/>
      <dgm:spPr/>
      <dgm:t>
        <a:bodyPr/>
        <a:lstStyle/>
        <a:p>
          <a:endParaRPr lang="en-US"/>
        </a:p>
      </dgm:t>
    </dgm:pt>
    <dgm:pt modelId="{29AB5F10-9DDE-4C89-866F-5F179D1DA6BB}" type="sibTrans" cxnId="{07E24FE7-D811-414D-900C-30C74ED2872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0BC65F7-4516-400F-97F6-7EADE66F38A1}">
      <dgm:prSet/>
      <dgm:spPr/>
      <dgm:t>
        <a:bodyPr/>
        <a:lstStyle/>
        <a:p>
          <a:r>
            <a:rPr lang="en-US"/>
            <a:t>If Decode: Load BMP → Extract Bits → Restore Text</a:t>
          </a:r>
        </a:p>
      </dgm:t>
    </dgm:pt>
    <dgm:pt modelId="{171FC353-AFBF-4A39-951B-6FDB799CAEB2}" type="parTrans" cxnId="{CAC64376-F6F2-469B-AE1E-1612C4592D61}">
      <dgm:prSet/>
      <dgm:spPr/>
      <dgm:t>
        <a:bodyPr/>
        <a:lstStyle/>
        <a:p>
          <a:endParaRPr lang="en-US"/>
        </a:p>
      </dgm:t>
    </dgm:pt>
    <dgm:pt modelId="{CB67EDB5-4273-4903-9F68-3E8104ECEDDF}" type="sibTrans" cxnId="{CAC64376-F6F2-469B-AE1E-1612C4592D6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026DD76-B31B-4965-90D4-741B081E39ED}">
      <dgm:prSet/>
      <dgm:spPr/>
      <dgm:t>
        <a:bodyPr/>
        <a:lstStyle/>
        <a:p>
          <a:r>
            <a:rPr lang="en-US"/>
            <a:t>Return to Menu or Exit</a:t>
          </a:r>
        </a:p>
      </dgm:t>
    </dgm:pt>
    <dgm:pt modelId="{F46ECB7B-9C37-49AC-9117-694A21041239}" type="parTrans" cxnId="{05BE980D-C245-4117-A239-5CB6903EE299}">
      <dgm:prSet/>
      <dgm:spPr/>
      <dgm:t>
        <a:bodyPr/>
        <a:lstStyle/>
        <a:p>
          <a:endParaRPr lang="en-US"/>
        </a:p>
      </dgm:t>
    </dgm:pt>
    <dgm:pt modelId="{5AE4B821-274F-482F-ABF7-DA6105C19C24}" type="sibTrans" cxnId="{05BE980D-C245-4117-A239-5CB6903EE29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88AE570-7D0A-4036-BAF8-5D97D8B95EC8}" type="pres">
      <dgm:prSet presAssocID="{7317396F-F253-4A7F-BD1D-4648039643D4}" presName="Name0" presStyleCnt="0">
        <dgm:presLayoutVars>
          <dgm:animLvl val="lvl"/>
          <dgm:resizeHandles val="exact"/>
        </dgm:presLayoutVars>
      </dgm:prSet>
      <dgm:spPr/>
    </dgm:pt>
    <dgm:pt modelId="{8F0BE760-1FC9-416A-9543-BD3FC0B27757}" type="pres">
      <dgm:prSet presAssocID="{836092F1-52E9-4E32-9B07-3805D4A3E2AA}" presName="compositeNode" presStyleCnt="0">
        <dgm:presLayoutVars>
          <dgm:bulletEnabled val="1"/>
        </dgm:presLayoutVars>
      </dgm:prSet>
      <dgm:spPr/>
    </dgm:pt>
    <dgm:pt modelId="{F066CC6E-C8FE-4666-B2CC-C696E1F408C2}" type="pres">
      <dgm:prSet presAssocID="{836092F1-52E9-4E32-9B07-3805D4A3E2AA}" presName="bgRect" presStyleLbl="bgAccFollowNode1" presStyleIdx="0" presStyleCnt="4"/>
      <dgm:spPr/>
    </dgm:pt>
    <dgm:pt modelId="{BAD7EE52-4F5F-4514-A268-480AC4EF55A1}" type="pres">
      <dgm:prSet presAssocID="{BD947C9D-E51E-4BFF-9A0E-4B8C0B49775D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C9BFF62E-27EC-49DA-8B80-6B7D5C5D5683}" type="pres">
      <dgm:prSet presAssocID="{836092F1-52E9-4E32-9B07-3805D4A3E2AA}" presName="bottomLine" presStyleLbl="alignNode1" presStyleIdx="1" presStyleCnt="8">
        <dgm:presLayoutVars/>
      </dgm:prSet>
      <dgm:spPr/>
    </dgm:pt>
    <dgm:pt modelId="{3E2367E9-B517-4A89-956E-072D369A2BD4}" type="pres">
      <dgm:prSet presAssocID="{836092F1-52E9-4E32-9B07-3805D4A3E2AA}" presName="nodeText" presStyleLbl="bgAccFollowNode1" presStyleIdx="0" presStyleCnt="4">
        <dgm:presLayoutVars>
          <dgm:bulletEnabled val="1"/>
        </dgm:presLayoutVars>
      </dgm:prSet>
      <dgm:spPr/>
    </dgm:pt>
    <dgm:pt modelId="{D0708DBF-8F30-4820-98AF-DF7691CC733F}" type="pres">
      <dgm:prSet presAssocID="{BD947C9D-E51E-4BFF-9A0E-4B8C0B49775D}" presName="sibTrans" presStyleCnt="0"/>
      <dgm:spPr/>
    </dgm:pt>
    <dgm:pt modelId="{BB683328-9A09-48B3-B48C-920A50872E4C}" type="pres">
      <dgm:prSet presAssocID="{9A297A78-76DA-442E-84B2-D09C07BE59D7}" presName="compositeNode" presStyleCnt="0">
        <dgm:presLayoutVars>
          <dgm:bulletEnabled val="1"/>
        </dgm:presLayoutVars>
      </dgm:prSet>
      <dgm:spPr/>
    </dgm:pt>
    <dgm:pt modelId="{6B6E692F-122E-4E80-B590-5D344C398A65}" type="pres">
      <dgm:prSet presAssocID="{9A297A78-76DA-442E-84B2-D09C07BE59D7}" presName="bgRect" presStyleLbl="bgAccFollowNode1" presStyleIdx="1" presStyleCnt="4"/>
      <dgm:spPr/>
    </dgm:pt>
    <dgm:pt modelId="{0E0657B1-9614-40DE-B480-4C80D2F34815}" type="pres">
      <dgm:prSet presAssocID="{29AB5F10-9DDE-4C89-866F-5F179D1DA6BB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85F42BC2-ADC4-4428-BED7-4F337718CC13}" type="pres">
      <dgm:prSet presAssocID="{9A297A78-76DA-442E-84B2-D09C07BE59D7}" presName="bottomLine" presStyleLbl="alignNode1" presStyleIdx="3" presStyleCnt="8">
        <dgm:presLayoutVars/>
      </dgm:prSet>
      <dgm:spPr/>
    </dgm:pt>
    <dgm:pt modelId="{D568B62C-9F61-461C-9973-880A47F9CD76}" type="pres">
      <dgm:prSet presAssocID="{9A297A78-76DA-442E-84B2-D09C07BE59D7}" presName="nodeText" presStyleLbl="bgAccFollowNode1" presStyleIdx="1" presStyleCnt="4">
        <dgm:presLayoutVars>
          <dgm:bulletEnabled val="1"/>
        </dgm:presLayoutVars>
      </dgm:prSet>
      <dgm:spPr/>
    </dgm:pt>
    <dgm:pt modelId="{D261336D-B9E8-497C-ACB3-A61A2B375865}" type="pres">
      <dgm:prSet presAssocID="{29AB5F10-9DDE-4C89-866F-5F179D1DA6BB}" presName="sibTrans" presStyleCnt="0"/>
      <dgm:spPr/>
    </dgm:pt>
    <dgm:pt modelId="{E9DE0161-D748-4E79-9CC4-B0945F93F215}" type="pres">
      <dgm:prSet presAssocID="{20BC65F7-4516-400F-97F6-7EADE66F38A1}" presName="compositeNode" presStyleCnt="0">
        <dgm:presLayoutVars>
          <dgm:bulletEnabled val="1"/>
        </dgm:presLayoutVars>
      </dgm:prSet>
      <dgm:spPr/>
    </dgm:pt>
    <dgm:pt modelId="{C027072E-B95B-4C18-ABBD-AEAD588195C4}" type="pres">
      <dgm:prSet presAssocID="{20BC65F7-4516-400F-97F6-7EADE66F38A1}" presName="bgRect" presStyleLbl="bgAccFollowNode1" presStyleIdx="2" presStyleCnt="4"/>
      <dgm:spPr/>
    </dgm:pt>
    <dgm:pt modelId="{6B0DF571-E0C6-4D1E-89F4-70EB8493F373}" type="pres">
      <dgm:prSet presAssocID="{CB67EDB5-4273-4903-9F68-3E8104ECEDD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3AC36E7-9D89-48BC-A408-356E19527AAD}" type="pres">
      <dgm:prSet presAssocID="{20BC65F7-4516-400F-97F6-7EADE66F38A1}" presName="bottomLine" presStyleLbl="alignNode1" presStyleIdx="5" presStyleCnt="8">
        <dgm:presLayoutVars/>
      </dgm:prSet>
      <dgm:spPr/>
    </dgm:pt>
    <dgm:pt modelId="{FDD99334-9B4F-4F82-B707-8D9AFC3376EC}" type="pres">
      <dgm:prSet presAssocID="{20BC65F7-4516-400F-97F6-7EADE66F38A1}" presName="nodeText" presStyleLbl="bgAccFollowNode1" presStyleIdx="2" presStyleCnt="4">
        <dgm:presLayoutVars>
          <dgm:bulletEnabled val="1"/>
        </dgm:presLayoutVars>
      </dgm:prSet>
      <dgm:spPr/>
    </dgm:pt>
    <dgm:pt modelId="{3A0FC8FD-601E-46DF-B615-D60AA77C7390}" type="pres">
      <dgm:prSet presAssocID="{CB67EDB5-4273-4903-9F68-3E8104ECEDDF}" presName="sibTrans" presStyleCnt="0"/>
      <dgm:spPr/>
    </dgm:pt>
    <dgm:pt modelId="{C7A71CCF-1999-44ED-997E-325C776FE971}" type="pres">
      <dgm:prSet presAssocID="{7026DD76-B31B-4965-90D4-741B081E39ED}" presName="compositeNode" presStyleCnt="0">
        <dgm:presLayoutVars>
          <dgm:bulletEnabled val="1"/>
        </dgm:presLayoutVars>
      </dgm:prSet>
      <dgm:spPr/>
    </dgm:pt>
    <dgm:pt modelId="{C740FA34-0256-4779-91E8-E27ECA04074A}" type="pres">
      <dgm:prSet presAssocID="{7026DD76-B31B-4965-90D4-741B081E39ED}" presName="bgRect" presStyleLbl="bgAccFollowNode1" presStyleIdx="3" presStyleCnt="4"/>
      <dgm:spPr/>
    </dgm:pt>
    <dgm:pt modelId="{99B3178B-3FF6-46D9-9630-A509C713BEBA}" type="pres">
      <dgm:prSet presAssocID="{5AE4B821-274F-482F-ABF7-DA6105C19C24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F54951B-8E60-45C3-A46F-E34653A94F1A}" type="pres">
      <dgm:prSet presAssocID="{7026DD76-B31B-4965-90D4-741B081E39ED}" presName="bottomLine" presStyleLbl="alignNode1" presStyleIdx="7" presStyleCnt="8">
        <dgm:presLayoutVars/>
      </dgm:prSet>
      <dgm:spPr/>
    </dgm:pt>
    <dgm:pt modelId="{AE74B6C3-BB9D-4E99-9EF3-EEF964056F5F}" type="pres">
      <dgm:prSet presAssocID="{7026DD76-B31B-4965-90D4-741B081E39ED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402ED807-CA96-48C6-8DB0-4695ABE90722}" type="presOf" srcId="{5AE4B821-274F-482F-ABF7-DA6105C19C24}" destId="{99B3178B-3FF6-46D9-9630-A509C713BEBA}" srcOrd="0" destOrd="0" presId="urn:microsoft.com/office/officeart/2016/7/layout/BasicLinearProcessNumbered"/>
    <dgm:cxn modelId="{8F333D0B-F7B9-47DD-AFD9-4B56A6790611}" type="presOf" srcId="{20BC65F7-4516-400F-97F6-7EADE66F38A1}" destId="{C027072E-B95B-4C18-ABBD-AEAD588195C4}" srcOrd="0" destOrd="0" presId="urn:microsoft.com/office/officeart/2016/7/layout/BasicLinearProcessNumbered"/>
    <dgm:cxn modelId="{05BE980D-C245-4117-A239-5CB6903EE299}" srcId="{7317396F-F253-4A7F-BD1D-4648039643D4}" destId="{7026DD76-B31B-4965-90D4-741B081E39ED}" srcOrd="3" destOrd="0" parTransId="{F46ECB7B-9C37-49AC-9117-694A21041239}" sibTransId="{5AE4B821-274F-482F-ABF7-DA6105C19C24}"/>
    <dgm:cxn modelId="{B7A0FD2C-ECB2-465A-8B5D-5B92C376480E}" type="presOf" srcId="{BD947C9D-E51E-4BFF-9A0E-4B8C0B49775D}" destId="{BAD7EE52-4F5F-4514-A268-480AC4EF55A1}" srcOrd="0" destOrd="0" presId="urn:microsoft.com/office/officeart/2016/7/layout/BasicLinearProcessNumbered"/>
    <dgm:cxn modelId="{20D57C34-0785-4EC7-9FB1-309FA6977480}" type="presOf" srcId="{836092F1-52E9-4E32-9B07-3805D4A3E2AA}" destId="{F066CC6E-C8FE-4666-B2CC-C696E1F408C2}" srcOrd="0" destOrd="0" presId="urn:microsoft.com/office/officeart/2016/7/layout/BasicLinearProcessNumbered"/>
    <dgm:cxn modelId="{CAC64376-F6F2-469B-AE1E-1612C4592D61}" srcId="{7317396F-F253-4A7F-BD1D-4648039643D4}" destId="{20BC65F7-4516-400F-97F6-7EADE66F38A1}" srcOrd="2" destOrd="0" parTransId="{171FC353-AFBF-4A39-951B-6FDB799CAEB2}" sibTransId="{CB67EDB5-4273-4903-9F68-3E8104ECEDDF}"/>
    <dgm:cxn modelId="{B5F78C94-B37D-4D4A-A106-0FBE5CFA9E0B}" type="presOf" srcId="{7026DD76-B31B-4965-90D4-741B081E39ED}" destId="{C740FA34-0256-4779-91E8-E27ECA04074A}" srcOrd="0" destOrd="0" presId="urn:microsoft.com/office/officeart/2016/7/layout/BasicLinearProcessNumbered"/>
    <dgm:cxn modelId="{D1B1DF94-465C-469B-8196-9E0AA625CD30}" type="presOf" srcId="{9A297A78-76DA-442E-84B2-D09C07BE59D7}" destId="{6B6E692F-122E-4E80-B590-5D344C398A65}" srcOrd="0" destOrd="0" presId="urn:microsoft.com/office/officeart/2016/7/layout/BasicLinearProcessNumbered"/>
    <dgm:cxn modelId="{EFD11598-F2AE-4A1A-B36F-7237B96A5CBB}" srcId="{7317396F-F253-4A7F-BD1D-4648039643D4}" destId="{836092F1-52E9-4E32-9B07-3805D4A3E2AA}" srcOrd="0" destOrd="0" parTransId="{E56A0DAB-33B5-4207-84E4-1FD4D35C2FE0}" sibTransId="{BD947C9D-E51E-4BFF-9A0E-4B8C0B49775D}"/>
    <dgm:cxn modelId="{58AB6CA1-4E07-4E3E-AF6D-A9FB274DF476}" type="presOf" srcId="{20BC65F7-4516-400F-97F6-7EADE66F38A1}" destId="{FDD99334-9B4F-4F82-B707-8D9AFC3376EC}" srcOrd="1" destOrd="0" presId="urn:microsoft.com/office/officeart/2016/7/layout/BasicLinearProcessNumbered"/>
    <dgm:cxn modelId="{022AF9AB-E33E-4606-8F7E-FA9E7BE0FB59}" type="presOf" srcId="{9A297A78-76DA-442E-84B2-D09C07BE59D7}" destId="{D568B62C-9F61-461C-9973-880A47F9CD76}" srcOrd="1" destOrd="0" presId="urn:microsoft.com/office/officeart/2016/7/layout/BasicLinearProcessNumbered"/>
    <dgm:cxn modelId="{CC5C00CA-AA90-492B-8D50-6601EB338DFB}" type="presOf" srcId="{7317396F-F253-4A7F-BD1D-4648039643D4}" destId="{488AE570-7D0A-4036-BAF8-5D97D8B95EC8}" srcOrd="0" destOrd="0" presId="urn:microsoft.com/office/officeart/2016/7/layout/BasicLinearProcessNumbered"/>
    <dgm:cxn modelId="{07E24FE7-D811-414D-900C-30C74ED28721}" srcId="{7317396F-F253-4A7F-BD1D-4648039643D4}" destId="{9A297A78-76DA-442E-84B2-D09C07BE59D7}" srcOrd="1" destOrd="0" parTransId="{23D02D98-6276-4C32-8DB4-FEF67F932D7C}" sibTransId="{29AB5F10-9DDE-4C89-866F-5F179D1DA6BB}"/>
    <dgm:cxn modelId="{94A79EEC-857D-45C1-9F5B-F8E82A14E644}" type="presOf" srcId="{836092F1-52E9-4E32-9B07-3805D4A3E2AA}" destId="{3E2367E9-B517-4A89-956E-072D369A2BD4}" srcOrd="1" destOrd="0" presId="urn:microsoft.com/office/officeart/2016/7/layout/BasicLinearProcessNumbered"/>
    <dgm:cxn modelId="{3DC949F6-A404-478C-A204-A1171644EAEB}" type="presOf" srcId="{7026DD76-B31B-4965-90D4-741B081E39ED}" destId="{AE74B6C3-BB9D-4E99-9EF3-EEF964056F5F}" srcOrd="1" destOrd="0" presId="urn:microsoft.com/office/officeart/2016/7/layout/BasicLinearProcessNumbered"/>
    <dgm:cxn modelId="{D80D21FE-48D4-4A27-B5EA-2D4E92FCDA3A}" type="presOf" srcId="{CB67EDB5-4273-4903-9F68-3E8104ECEDDF}" destId="{6B0DF571-E0C6-4D1E-89F4-70EB8493F373}" srcOrd="0" destOrd="0" presId="urn:microsoft.com/office/officeart/2016/7/layout/BasicLinearProcessNumbered"/>
    <dgm:cxn modelId="{73DD3BFF-7129-4D2C-9C09-C46EA888D96D}" type="presOf" srcId="{29AB5F10-9DDE-4C89-866F-5F179D1DA6BB}" destId="{0E0657B1-9614-40DE-B480-4C80D2F34815}" srcOrd="0" destOrd="0" presId="urn:microsoft.com/office/officeart/2016/7/layout/BasicLinearProcessNumbered"/>
    <dgm:cxn modelId="{19D5C20D-FB18-481A-A6DC-4FCCCA3B0997}" type="presParOf" srcId="{488AE570-7D0A-4036-BAF8-5D97D8B95EC8}" destId="{8F0BE760-1FC9-416A-9543-BD3FC0B27757}" srcOrd="0" destOrd="0" presId="urn:microsoft.com/office/officeart/2016/7/layout/BasicLinearProcessNumbered"/>
    <dgm:cxn modelId="{55A72E7A-28CD-4FAE-9B7D-C6A258EA5E06}" type="presParOf" srcId="{8F0BE760-1FC9-416A-9543-BD3FC0B27757}" destId="{F066CC6E-C8FE-4666-B2CC-C696E1F408C2}" srcOrd="0" destOrd="0" presId="urn:microsoft.com/office/officeart/2016/7/layout/BasicLinearProcessNumbered"/>
    <dgm:cxn modelId="{CA5A8368-75B5-4991-9618-E20FFD7270D8}" type="presParOf" srcId="{8F0BE760-1FC9-416A-9543-BD3FC0B27757}" destId="{BAD7EE52-4F5F-4514-A268-480AC4EF55A1}" srcOrd="1" destOrd="0" presId="urn:microsoft.com/office/officeart/2016/7/layout/BasicLinearProcessNumbered"/>
    <dgm:cxn modelId="{6CBAC368-FC11-47D2-BE32-41E4B0128029}" type="presParOf" srcId="{8F0BE760-1FC9-416A-9543-BD3FC0B27757}" destId="{C9BFF62E-27EC-49DA-8B80-6B7D5C5D5683}" srcOrd="2" destOrd="0" presId="urn:microsoft.com/office/officeart/2016/7/layout/BasicLinearProcessNumbered"/>
    <dgm:cxn modelId="{0E080F09-1A46-4F02-9337-20F7BD82E9D3}" type="presParOf" srcId="{8F0BE760-1FC9-416A-9543-BD3FC0B27757}" destId="{3E2367E9-B517-4A89-956E-072D369A2BD4}" srcOrd="3" destOrd="0" presId="urn:microsoft.com/office/officeart/2016/7/layout/BasicLinearProcessNumbered"/>
    <dgm:cxn modelId="{3B84EB09-45CF-4870-9AE7-E231D953B432}" type="presParOf" srcId="{488AE570-7D0A-4036-BAF8-5D97D8B95EC8}" destId="{D0708DBF-8F30-4820-98AF-DF7691CC733F}" srcOrd="1" destOrd="0" presId="urn:microsoft.com/office/officeart/2016/7/layout/BasicLinearProcessNumbered"/>
    <dgm:cxn modelId="{0A50C29C-46CA-41C8-A411-91F3E6B21F2C}" type="presParOf" srcId="{488AE570-7D0A-4036-BAF8-5D97D8B95EC8}" destId="{BB683328-9A09-48B3-B48C-920A50872E4C}" srcOrd="2" destOrd="0" presId="urn:microsoft.com/office/officeart/2016/7/layout/BasicLinearProcessNumbered"/>
    <dgm:cxn modelId="{3E4D4159-DB2D-42F4-B15C-602609EC6BAF}" type="presParOf" srcId="{BB683328-9A09-48B3-B48C-920A50872E4C}" destId="{6B6E692F-122E-4E80-B590-5D344C398A65}" srcOrd="0" destOrd="0" presId="urn:microsoft.com/office/officeart/2016/7/layout/BasicLinearProcessNumbered"/>
    <dgm:cxn modelId="{C31221BB-7F14-4DE6-BFAC-139AA4EFBF77}" type="presParOf" srcId="{BB683328-9A09-48B3-B48C-920A50872E4C}" destId="{0E0657B1-9614-40DE-B480-4C80D2F34815}" srcOrd="1" destOrd="0" presId="urn:microsoft.com/office/officeart/2016/7/layout/BasicLinearProcessNumbered"/>
    <dgm:cxn modelId="{2059C4D9-3068-4EFA-B2D8-81CBBAF0CDF0}" type="presParOf" srcId="{BB683328-9A09-48B3-B48C-920A50872E4C}" destId="{85F42BC2-ADC4-4428-BED7-4F337718CC13}" srcOrd="2" destOrd="0" presId="urn:microsoft.com/office/officeart/2016/7/layout/BasicLinearProcessNumbered"/>
    <dgm:cxn modelId="{8093B7BA-39DA-485A-BBBE-684117A23EC8}" type="presParOf" srcId="{BB683328-9A09-48B3-B48C-920A50872E4C}" destId="{D568B62C-9F61-461C-9973-880A47F9CD76}" srcOrd="3" destOrd="0" presId="urn:microsoft.com/office/officeart/2016/7/layout/BasicLinearProcessNumbered"/>
    <dgm:cxn modelId="{04D88A5D-307B-4C39-BB73-74BE90C113A6}" type="presParOf" srcId="{488AE570-7D0A-4036-BAF8-5D97D8B95EC8}" destId="{D261336D-B9E8-497C-ACB3-A61A2B375865}" srcOrd="3" destOrd="0" presId="urn:microsoft.com/office/officeart/2016/7/layout/BasicLinearProcessNumbered"/>
    <dgm:cxn modelId="{8A709BBA-C69D-41E5-8493-F940B6A66C6F}" type="presParOf" srcId="{488AE570-7D0A-4036-BAF8-5D97D8B95EC8}" destId="{E9DE0161-D748-4E79-9CC4-B0945F93F215}" srcOrd="4" destOrd="0" presId="urn:microsoft.com/office/officeart/2016/7/layout/BasicLinearProcessNumbered"/>
    <dgm:cxn modelId="{4281B122-8734-4DCC-A5A1-B24D7A942877}" type="presParOf" srcId="{E9DE0161-D748-4E79-9CC4-B0945F93F215}" destId="{C027072E-B95B-4C18-ABBD-AEAD588195C4}" srcOrd="0" destOrd="0" presId="urn:microsoft.com/office/officeart/2016/7/layout/BasicLinearProcessNumbered"/>
    <dgm:cxn modelId="{C66B0829-F48D-4949-A6CB-1507574F0EDC}" type="presParOf" srcId="{E9DE0161-D748-4E79-9CC4-B0945F93F215}" destId="{6B0DF571-E0C6-4D1E-89F4-70EB8493F373}" srcOrd="1" destOrd="0" presId="urn:microsoft.com/office/officeart/2016/7/layout/BasicLinearProcessNumbered"/>
    <dgm:cxn modelId="{6AEFFE3F-1BFA-4CA0-8701-3D913BB4175D}" type="presParOf" srcId="{E9DE0161-D748-4E79-9CC4-B0945F93F215}" destId="{23AC36E7-9D89-48BC-A408-356E19527AAD}" srcOrd="2" destOrd="0" presId="urn:microsoft.com/office/officeart/2016/7/layout/BasicLinearProcessNumbered"/>
    <dgm:cxn modelId="{42D20733-D664-421B-8AE8-8FBBB701E5E5}" type="presParOf" srcId="{E9DE0161-D748-4E79-9CC4-B0945F93F215}" destId="{FDD99334-9B4F-4F82-B707-8D9AFC3376EC}" srcOrd="3" destOrd="0" presId="urn:microsoft.com/office/officeart/2016/7/layout/BasicLinearProcessNumbered"/>
    <dgm:cxn modelId="{2DAD7439-5DC3-4391-BB91-42286A7EDD02}" type="presParOf" srcId="{488AE570-7D0A-4036-BAF8-5D97D8B95EC8}" destId="{3A0FC8FD-601E-46DF-B615-D60AA77C7390}" srcOrd="5" destOrd="0" presId="urn:microsoft.com/office/officeart/2016/7/layout/BasicLinearProcessNumbered"/>
    <dgm:cxn modelId="{BCADE8F0-B721-49CA-8111-4758ABF6E959}" type="presParOf" srcId="{488AE570-7D0A-4036-BAF8-5D97D8B95EC8}" destId="{C7A71CCF-1999-44ED-997E-325C776FE971}" srcOrd="6" destOrd="0" presId="urn:microsoft.com/office/officeart/2016/7/layout/BasicLinearProcessNumbered"/>
    <dgm:cxn modelId="{409522A6-6521-48DA-8F3E-6AC4E681B8F6}" type="presParOf" srcId="{C7A71CCF-1999-44ED-997E-325C776FE971}" destId="{C740FA34-0256-4779-91E8-E27ECA04074A}" srcOrd="0" destOrd="0" presId="urn:microsoft.com/office/officeart/2016/7/layout/BasicLinearProcessNumbered"/>
    <dgm:cxn modelId="{77E723A3-A30A-4F13-B847-8AC6CBB9C67E}" type="presParOf" srcId="{C7A71CCF-1999-44ED-997E-325C776FE971}" destId="{99B3178B-3FF6-46D9-9630-A509C713BEBA}" srcOrd="1" destOrd="0" presId="urn:microsoft.com/office/officeart/2016/7/layout/BasicLinearProcessNumbered"/>
    <dgm:cxn modelId="{4DCD3ACD-49AC-4423-90F6-E0B7F1B30126}" type="presParOf" srcId="{C7A71CCF-1999-44ED-997E-325C776FE971}" destId="{AF54951B-8E60-45C3-A46F-E34653A94F1A}" srcOrd="2" destOrd="0" presId="urn:microsoft.com/office/officeart/2016/7/layout/BasicLinearProcessNumbered"/>
    <dgm:cxn modelId="{E06A8DD7-B3DD-47E6-A59D-8E41D8F050DB}" type="presParOf" srcId="{C7A71CCF-1999-44ED-997E-325C776FE971}" destId="{AE74B6C3-BB9D-4E99-9EF3-EEF964056F5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14447A-90E4-4AB3-B126-EDC2B342FA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69BF3B7-868B-4357-8826-8375E7D3B953}">
      <dgm:prSet/>
      <dgm:spPr/>
      <dgm:t>
        <a:bodyPr/>
        <a:lstStyle/>
        <a:p>
          <a:r>
            <a:rPr lang="en-US"/>
            <a:t>Successfully implemented BMP-based LSB steganography in C.</a:t>
          </a:r>
        </a:p>
      </dgm:t>
    </dgm:pt>
    <dgm:pt modelId="{97702658-4644-4E51-9462-E2B01A44648C}" type="parTrans" cxnId="{53CF91CE-4C23-474B-BC76-A3713E6D3C67}">
      <dgm:prSet/>
      <dgm:spPr/>
      <dgm:t>
        <a:bodyPr/>
        <a:lstStyle/>
        <a:p>
          <a:endParaRPr lang="en-US"/>
        </a:p>
      </dgm:t>
    </dgm:pt>
    <dgm:pt modelId="{5F4832B3-D807-4F73-BE9B-28C450F30071}" type="sibTrans" cxnId="{53CF91CE-4C23-474B-BC76-A3713E6D3C67}">
      <dgm:prSet/>
      <dgm:spPr/>
      <dgm:t>
        <a:bodyPr/>
        <a:lstStyle/>
        <a:p>
          <a:endParaRPr lang="en-US"/>
        </a:p>
      </dgm:t>
    </dgm:pt>
    <dgm:pt modelId="{2B0B2676-1963-4130-8C5E-EF3BB18EC6B9}">
      <dgm:prSet/>
      <dgm:spPr/>
      <dgm:t>
        <a:bodyPr/>
        <a:lstStyle/>
        <a:p>
          <a:r>
            <a:rPr lang="en-US"/>
            <a:t>Demonstrated mastery over bit manipulation and file structures.</a:t>
          </a:r>
        </a:p>
      </dgm:t>
    </dgm:pt>
    <dgm:pt modelId="{5E72E1BD-4D6A-4176-B131-305FE43910DA}" type="parTrans" cxnId="{8AC53B8F-B83B-4033-92FF-DECF3C4172DE}">
      <dgm:prSet/>
      <dgm:spPr/>
      <dgm:t>
        <a:bodyPr/>
        <a:lstStyle/>
        <a:p>
          <a:endParaRPr lang="en-US"/>
        </a:p>
      </dgm:t>
    </dgm:pt>
    <dgm:pt modelId="{9591C016-5BE2-4927-9331-BA36211F04EC}" type="sibTrans" cxnId="{8AC53B8F-B83B-4033-92FF-DECF3C4172DE}">
      <dgm:prSet/>
      <dgm:spPr/>
      <dgm:t>
        <a:bodyPr/>
        <a:lstStyle/>
        <a:p>
          <a:endParaRPr lang="en-US"/>
        </a:p>
      </dgm:t>
    </dgm:pt>
    <dgm:pt modelId="{3693D7EE-E454-4110-8107-E1B48159E394}">
      <dgm:prSet/>
      <dgm:spPr/>
      <dgm:t>
        <a:bodyPr/>
        <a:lstStyle/>
        <a:p>
          <a:r>
            <a:rPr lang="en-US"/>
            <a:t>Established strong foundation for advanced cybersecurity systems.</a:t>
          </a:r>
        </a:p>
      </dgm:t>
    </dgm:pt>
    <dgm:pt modelId="{9EDA70DC-AC39-4178-9D68-ACAAE47C3DB5}" type="parTrans" cxnId="{B0AF6109-FD43-4E5D-844A-69278D7BEAFC}">
      <dgm:prSet/>
      <dgm:spPr/>
      <dgm:t>
        <a:bodyPr/>
        <a:lstStyle/>
        <a:p>
          <a:endParaRPr lang="en-US"/>
        </a:p>
      </dgm:t>
    </dgm:pt>
    <dgm:pt modelId="{62A16C95-3F6C-40BC-BB9F-0DAAAC9B4D7F}" type="sibTrans" cxnId="{B0AF6109-FD43-4E5D-844A-69278D7BEAFC}">
      <dgm:prSet/>
      <dgm:spPr/>
      <dgm:t>
        <a:bodyPr/>
        <a:lstStyle/>
        <a:p>
          <a:endParaRPr lang="en-US"/>
        </a:p>
      </dgm:t>
    </dgm:pt>
    <dgm:pt modelId="{EB680CCF-AABB-4F05-BBC1-B835A5BC205E}">
      <dgm:prSet/>
      <dgm:spPr/>
      <dgm:t>
        <a:bodyPr/>
        <a:lstStyle/>
        <a:p>
          <a:r>
            <a:rPr lang="en-US"/>
            <a:t>Project showcases engineering discipline and modular design thinking.</a:t>
          </a:r>
        </a:p>
      </dgm:t>
    </dgm:pt>
    <dgm:pt modelId="{2507F143-D461-4F43-B69F-F560A61E6C2E}" type="parTrans" cxnId="{7BA01205-9C63-4486-BE77-BDCF6B920BD1}">
      <dgm:prSet/>
      <dgm:spPr/>
      <dgm:t>
        <a:bodyPr/>
        <a:lstStyle/>
        <a:p>
          <a:endParaRPr lang="en-US"/>
        </a:p>
      </dgm:t>
    </dgm:pt>
    <dgm:pt modelId="{F4EB5AEC-1957-4F72-9576-0AFEA33EE9D7}" type="sibTrans" cxnId="{7BA01205-9C63-4486-BE77-BDCF6B920BD1}">
      <dgm:prSet/>
      <dgm:spPr/>
      <dgm:t>
        <a:bodyPr/>
        <a:lstStyle/>
        <a:p>
          <a:endParaRPr lang="en-US"/>
        </a:p>
      </dgm:t>
    </dgm:pt>
    <dgm:pt modelId="{1A11D84B-6613-482E-9AEB-D31FD6DD8EF8}" type="pres">
      <dgm:prSet presAssocID="{6514447A-90E4-4AB3-B126-EDC2B342FA7B}" presName="root" presStyleCnt="0">
        <dgm:presLayoutVars>
          <dgm:dir/>
          <dgm:resizeHandles val="exact"/>
        </dgm:presLayoutVars>
      </dgm:prSet>
      <dgm:spPr/>
    </dgm:pt>
    <dgm:pt modelId="{D0CEF577-AF45-4057-862F-A27B879A0840}" type="pres">
      <dgm:prSet presAssocID="{A69BF3B7-868B-4357-8826-8375E7D3B953}" presName="compNode" presStyleCnt="0"/>
      <dgm:spPr/>
    </dgm:pt>
    <dgm:pt modelId="{63A16BA7-61EA-464D-9C95-30A44AFE9779}" type="pres">
      <dgm:prSet presAssocID="{A69BF3B7-868B-4357-8826-8375E7D3B953}" presName="bgRect" presStyleLbl="bgShp" presStyleIdx="0" presStyleCnt="4"/>
      <dgm:spPr/>
    </dgm:pt>
    <dgm:pt modelId="{1DC18FA0-2EF4-448C-8F68-05AF4380F66E}" type="pres">
      <dgm:prSet presAssocID="{A69BF3B7-868B-4357-8826-8375E7D3B95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8196E10F-708D-400D-8A8E-AE0BCA55614D}" type="pres">
      <dgm:prSet presAssocID="{A69BF3B7-868B-4357-8826-8375E7D3B953}" presName="spaceRect" presStyleCnt="0"/>
      <dgm:spPr/>
    </dgm:pt>
    <dgm:pt modelId="{EF784DD9-CE54-46FC-B2C8-B1253DBC75A5}" type="pres">
      <dgm:prSet presAssocID="{A69BF3B7-868B-4357-8826-8375E7D3B953}" presName="parTx" presStyleLbl="revTx" presStyleIdx="0" presStyleCnt="4">
        <dgm:presLayoutVars>
          <dgm:chMax val="0"/>
          <dgm:chPref val="0"/>
        </dgm:presLayoutVars>
      </dgm:prSet>
      <dgm:spPr/>
    </dgm:pt>
    <dgm:pt modelId="{48C2BB2B-75BF-405A-9ECA-12202179DFBE}" type="pres">
      <dgm:prSet presAssocID="{5F4832B3-D807-4F73-BE9B-28C450F30071}" presName="sibTrans" presStyleCnt="0"/>
      <dgm:spPr/>
    </dgm:pt>
    <dgm:pt modelId="{5E5D6C20-88BC-4449-B5BB-102F572121DC}" type="pres">
      <dgm:prSet presAssocID="{2B0B2676-1963-4130-8C5E-EF3BB18EC6B9}" presName="compNode" presStyleCnt="0"/>
      <dgm:spPr/>
    </dgm:pt>
    <dgm:pt modelId="{C9D49C9E-20F4-4D35-9309-48041AFE1510}" type="pres">
      <dgm:prSet presAssocID="{2B0B2676-1963-4130-8C5E-EF3BB18EC6B9}" presName="bgRect" presStyleLbl="bgShp" presStyleIdx="1" presStyleCnt="4"/>
      <dgm:spPr/>
    </dgm:pt>
    <dgm:pt modelId="{E18F6C2B-FD04-468E-A516-2659C3E8F0E6}" type="pres">
      <dgm:prSet presAssocID="{2B0B2676-1963-4130-8C5E-EF3BB18EC6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DB34E0FC-4333-43ED-BB18-12D6BF6B5ADE}" type="pres">
      <dgm:prSet presAssocID="{2B0B2676-1963-4130-8C5E-EF3BB18EC6B9}" presName="spaceRect" presStyleCnt="0"/>
      <dgm:spPr/>
    </dgm:pt>
    <dgm:pt modelId="{CC0A63AC-2A86-445A-B9D6-DC2C950CD1A4}" type="pres">
      <dgm:prSet presAssocID="{2B0B2676-1963-4130-8C5E-EF3BB18EC6B9}" presName="parTx" presStyleLbl="revTx" presStyleIdx="1" presStyleCnt="4">
        <dgm:presLayoutVars>
          <dgm:chMax val="0"/>
          <dgm:chPref val="0"/>
        </dgm:presLayoutVars>
      </dgm:prSet>
      <dgm:spPr/>
    </dgm:pt>
    <dgm:pt modelId="{FA35422E-D561-4149-8041-8FC16D83C24D}" type="pres">
      <dgm:prSet presAssocID="{9591C016-5BE2-4927-9331-BA36211F04EC}" presName="sibTrans" presStyleCnt="0"/>
      <dgm:spPr/>
    </dgm:pt>
    <dgm:pt modelId="{2B008A7D-700C-441D-9237-3C6DF9601153}" type="pres">
      <dgm:prSet presAssocID="{3693D7EE-E454-4110-8107-E1B48159E394}" presName="compNode" presStyleCnt="0"/>
      <dgm:spPr/>
    </dgm:pt>
    <dgm:pt modelId="{6D72053B-FA5B-4841-B05E-473CBB44F221}" type="pres">
      <dgm:prSet presAssocID="{3693D7EE-E454-4110-8107-E1B48159E394}" presName="bgRect" presStyleLbl="bgShp" presStyleIdx="2" presStyleCnt="4"/>
      <dgm:spPr/>
    </dgm:pt>
    <dgm:pt modelId="{BFC7F9D5-9172-4DE4-8857-16011608DF09}" type="pres">
      <dgm:prSet presAssocID="{3693D7EE-E454-4110-8107-E1B48159E3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1C0514F-1E4E-45C7-BDFD-D137FD9C29D7}" type="pres">
      <dgm:prSet presAssocID="{3693D7EE-E454-4110-8107-E1B48159E394}" presName="spaceRect" presStyleCnt="0"/>
      <dgm:spPr/>
    </dgm:pt>
    <dgm:pt modelId="{C9050415-39E2-4B1E-BFC0-A8CDBEEB5CB8}" type="pres">
      <dgm:prSet presAssocID="{3693D7EE-E454-4110-8107-E1B48159E394}" presName="parTx" presStyleLbl="revTx" presStyleIdx="2" presStyleCnt="4">
        <dgm:presLayoutVars>
          <dgm:chMax val="0"/>
          <dgm:chPref val="0"/>
        </dgm:presLayoutVars>
      </dgm:prSet>
      <dgm:spPr/>
    </dgm:pt>
    <dgm:pt modelId="{FDA57284-290F-463D-B0AE-F1F4C4DC6F13}" type="pres">
      <dgm:prSet presAssocID="{62A16C95-3F6C-40BC-BB9F-0DAAAC9B4D7F}" presName="sibTrans" presStyleCnt="0"/>
      <dgm:spPr/>
    </dgm:pt>
    <dgm:pt modelId="{B807C72A-5401-4294-94FF-09B079E2B02D}" type="pres">
      <dgm:prSet presAssocID="{EB680CCF-AABB-4F05-BBC1-B835A5BC205E}" presName="compNode" presStyleCnt="0"/>
      <dgm:spPr/>
    </dgm:pt>
    <dgm:pt modelId="{11B2BE36-DD8A-44D5-BB04-B0A670BDB5F7}" type="pres">
      <dgm:prSet presAssocID="{EB680CCF-AABB-4F05-BBC1-B835A5BC205E}" presName="bgRect" presStyleLbl="bgShp" presStyleIdx="3" presStyleCnt="4"/>
      <dgm:spPr/>
    </dgm:pt>
    <dgm:pt modelId="{B4F6D880-5415-4C59-8F24-81D921D9B5B4}" type="pres">
      <dgm:prSet presAssocID="{EB680CCF-AABB-4F05-BBC1-B835A5BC205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077A614C-CAFC-4F98-98BA-81EFA2C81B88}" type="pres">
      <dgm:prSet presAssocID="{EB680CCF-AABB-4F05-BBC1-B835A5BC205E}" presName="spaceRect" presStyleCnt="0"/>
      <dgm:spPr/>
    </dgm:pt>
    <dgm:pt modelId="{E021765E-CF93-4C1D-9562-956706E59A33}" type="pres">
      <dgm:prSet presAssocID="{EB680CCF-AABB-4F05-BBC1-B835A5BC205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BA01205-9C63-4486-BE77-BDCF6B920BD1}" srcId="{6514447A-90E4-4AB3-B126-EDC2B342FA7B}" destId="{EB680CCF-AABB-4F05-BBC1-B835A5BC205E}" srcOrd="3" destOrd="0" parTransId="{2507F143-D461-4F43-B69F-F560A61E6C2E}" sibTransId="{F4EB5AEC-1957-4F72-9576-0AFEA33EE9D7}"/>
    <dgm:cxn modelId="{B0AF6109-FD43-4E5D-844A-69278D7BEAFC}" srcId="{6514447A-90E4-4AB3-B126-EDC2B342FA7B}" destId="{3693D7EE-E454-4110-8107-E1B48159E394}" srcOrd="2" destOrd="0" parTransId="{9EDA70DC-AC39-4178-9D68-ACAAE47C3DB5}" sibTransId="{62A16C95-3F6C-40BC-BB9F-0DAAAC9B4D7F}"/>
    <dgm:cxn modelId="{E7B24D0A-C8A3-48D6-B5A6-318B9A482D29}" type="presOf" srcId="{3693D7EE-E454-4110-8107-E1B48159E394}" destId="{C9050415-39E2-4B1E-BFC0-A8CDBEEB5CB8}" srcOrd="0" destOrd="0" presId="urn:microsoft.com/office/officeart/2018/2/layout/IconVerticalSolidList"/>
    <dgm:cxn modelId="{82DE365B-B50D-459F-A4DE-43CBEE77A91E}" type="presOf" srcId="{2B0B2676-1963-4130-8C5E-EF3BB18EC6B9}" destId="{CC0A63AC-2A86-445A-B9D6-DC2C950CD1A4}" srcOrd="0" destOrd="0" presId="urn:microsoft.com/office/officeart/2018/2/layout/IconVerticalSolidList"/>
    <dgm:cxn modelId="{A55EA551-AB24-44AB-AB03-7AF7DEEA7737}" type="presOf" srcId="{6514447A-90E4-4AB3-B126-EDC2B342FA7B}" destId="{1A11D84B-6613-482E-9AEB-D31FD6DD8EF8}" srcOrd="0" destOrd="0" presId="urn:microsoft.com/office/officeart/2018/2/layout/IconVerticalSolidList"/>
    <dgm:cxn modelId="{FCC8C383-F09A-4340-A8A9-D4544CA159B8}" type="presOf" srcId="{A69BF3B7-868B-4357-8826-8375E7D3B953}" destId="{EF784DD9-CE54-46FC-B2C8-B1253DBC75A5}" srcOrd="0" destOrd="0" presId="urn:microsoft.com/office/officeart/2018/2/layout/IconVerticalSolidList"/>
    <dgm:cxn modelId="{8AC53B8F-B83B-4033-92FF-DECF3C4172DE}" srcId="{6514447A-90E4-4AB3-B126-EDC2B342FA7B}" destId="{2B0B2676-1963-4130-8C5E-EF3BB18EC6B9}" srcOrd="1" destOrd="0" parTransId="{5E72E1BD-4D6A-4176-B131-305FE43910DA}" sibTransId="{9591C016-5BE2-4927-9331-BA36211F04EC}"/>
    <dgm:cxn modelId="{53CF91CE-4C23-474B-BC76-A3713E6D3C67}" srcId="{6514447A-90E4-4AB3-B126-EDC2B342FA7B}" destId="{A69BF3B7-868B-4357-8826-8375E7D3B953}" srcOrd="0" destOrd="0" parTransId="{97702658-4644-4E51-9462-E2B01A44648C}" sibTransId="{5F4832B3-D807-4F73-BE9B-28C450F30071}"/>
    <dgm:cxn modelId="{8062A1D7-CD8B-4420-946D-12C7E15B3DB4}" type="presOf" srcId="{EB680CCF-AABB-4F05-BBC1-B835A5BC205E}" destId="{E021765E-CF93-4C1D-9562-956706E59A33}" srcOrd="0" destOrd="0" presId="urn:microsoft.com/office/officeart/2018/2/layout/IconVerticalSolidList"/>
    <dgm:cxn modelId="{B4BAAEFD-ED51-4DE2-B29A-19C6AE3D3143}" type="presParOf" srcId="{1A11D84B-6613-482E-9AEB-D31FD6DD8EF8}" destId="{D0CEF577-AF45-4057-862F-A27B879A0840}" srcOrd="0" destOrd="0" presId="urn:microsoft.com/office/officeart/2018/2/layout/IconVerticalSolidList"/>
    <dgm:cxn modelId="{015B5F4A-CD3A-4AFA-BDD3-EFCE7A3D3AD3}" type="presParOf" srcId="{D0CEF577-AF45-4057-862F-A27B879A0840}" destId="{63A16BA7-61EA-464D-9C95-30A44AFE9779}" srcOrd="0" destOrd="0" presId="urn:microsoft.com/office/officeart/2018/2/layout/IconVerticalSolidList"/>
    <dgm:cxn modelId="{514F0290-7858-4F78-B222-E2A70E396E6F}" type="presParOf" srcId="{D0CEF577-AF45-4057-862F-A27B879A0840}" destId="{1DC18FA0-2EF4-448C-8F68-05AF4380F66E}" srcOrd="1" destOrd="0" presId="urn:microsoft.com/office/officeart/2018/2/layout/IconVerticalSolidList"/>
    <dgm:cxn modelId="{F047BC8C-F637-4CD7-A214-E33485103F50}" type="presParOf" srcId="{D0CEF577-AF45-4057-862F-A27B879A0840}" destId="{8196E10F-708D-400D-8A8E-AE0BCA55614D}" srcOrd="2" destOrd="0" presId="urn:microsoft.com/office/officeart/2018/2/layout/IconVerticalSolidList"/>
    <dgm:cxn modelId="{F77551F5-6533-4D89-939A-8069C67E7CA2}" type="presParOf" srcId="{D0CEF577-AF45-4057-862F-A27B879A0840}" destId="{EF784DD9-CE54-46FC-B2C8-B1253DBC75A5}" srcOrd="3" destOrd="0" presId="urn:microsoft.com/office/officeart/2018/2/layout/IconVerticalSolidList"/>
    <dgm:cxn modelId="{887CA269-805A-4C1B-B3DE-17C635E9D130}" type="presParOf" srcId="{1A11D84B-6613-482E-9AEB-D31FD6DD8EF8}" destId="{48C2BB2B-75BF-405A-9ECA-12202179DFBE}" srcOrd="1" destOrd="0" presId="urn:microsoft.com/office/officeart/2018/2/layout/IconVerticalSolidList"/>
    <dgm:cxn modelId="{C559E9D2-5353-45CF-BA8D-053C32677A9C}" type="presParOf" srcId="{1A11D84B-6613-482E-9AEB-D31FD6DD8EF8}" destId="{5E5D6C20-88BC-4449-B5BB-102F572121DC}" srcOrd="2" destOrd="0" presId="urn:microsoft.com/office/officeart/2018/2/layout/IconVerticalSolidList"/>
    <dgm:cxn modelId="{446F48EE-E6A2-4C0C-94D7-AB1BE17F512B}" type="presParOf" srcId="{5E5D6C20-88BC-4449-B5BB-102F572121DC}" destId="{C9D49C9E-20F4-4D35-9309-48041AFE1510}" srcOrd="0" destOrd="0" presId="urn:microsoft.com/office/officeart/2018/2/layout/IconVerticalSolidList"/>
    <dgm:cxn modelId="{500C3C4B-8923-41FF-97F5-C170041F5541}" type="presParOf" srcId="{5E5D6C20-88BC-4449-B5BB-102F572121DC}" destId="{E18F6C2B-FD04-468E-A516-2659C3E8F0E6}" srcOrd="1" destOrd="0" presId="urn:microsoft.com/office/officeart/2018/2/layout/IconVerticalSolidList"/>
    <dgm:cxn modelId="{9DF1F32E-759C-4DBF-8E41-56D0A4B57127}" type="presParOf" srcId="{5E5D6C20-88BC-4449-B5BB-102F572121DC}" destId="{DB34E0FC-4333-43ED-BB18-12D6BF6B5ADE}" srcOrd="2" destOrd="0" presId="urn:microsoft.com/office/officeart/2018/2/layout/IconVerticalSolidList"/>
    <dgm:cxn modelId="{8AD14E1E-2D07-4320-9A98-81455D69557F}" type="presParOf" srcId="{5E5D6C20-88BC-4449-B5BB-102F572121DC}" destId="{CC0A63AC-2A86-445A-B9D6-DC2C950CD1A4}" srcOrd="3" destOrd="0" presId="urn:microsoft.com/office/officeart/2018/2/layout/IconVerticalSolidList"/>
    <dgm:cxn modelId="{DD4515FA-93D3-4EE0-8800-984FF48F407A}" type="presParOf" srcId="{1A11D84B-6613-482E-9AEB-D31FD6DD8EF8}" destId="{FA35422E-D561-4149-8041-8FC16D83C24D}" srcOrd="3" destOrd="0" presId="urn:microsoft.com/office/officeart/2018/2/layout/IconVerticalSolidList"/>
    <dgm:cxn modelId="{B30F2889-E4F4-4FCB-AD36-DB7A3EFB7561}" type="presParOf" srcId="{1A11D84B-6613-482E-9AEB-D31FD6DD8EF8}" destId="{2B008A7D-700C-441D-9237-3C6DF9601153}" srcOrd="4" destOrd="0" presId="urn:microsoft.com/office/officeart/2018/2/layout/IconVerticalSolidList"/>
    <dgm:cxn modelId="{AACF69E9-11D7-41D1-BBA8-6543A74F1DFD}" type="presParOf" srcId="{2B008A7D-700C-441D-9237-3C6DF9601153}" destId="{6D72053B-FA5B-4841-B05E-473CBB44F221}" srcOrd="0" destOrd="0" presId="urn:microsoft.com/office/officeart/2018/2/layout/IconVerticalSolidList"/>
    <dgm:cxn modelId="{3B9EDBF5-B80A-410E-A96E-3A38AB407C6A}" type="presParOf" srcId="{2B008A7D-700C-441D-9237-3C6DF9601153}" destId="{BFC7F9D5-9172-4DE4-8857-16011608DF09}" srcOrd="1" destOrd="0" presId="urn:microsoft.com/office/officeart/2018/2/layout/IconVerticalSolidList"/>
    <dgm:cxn modelId="{AEE4F4CE-2B64-4FEA-B643-B474E67BF4BB}" type="presParOf" srcId="{2B008A7D-700C-441D-9237-3C6DF9601153}" destId="{C1C0514F-1E4E-45C7-BDFD-D137FD9C29D7}" srcOrd="2" destOrd="0" presId="urn:microsoft.com/office/officeart/2018/2/layout/IconVerticalSolidList"/>
    <dgm:cxn modelId="{3D1FB278-1F42-48A2-A492-AFAA9482F310}" type="presParOf" srcId="{2B008A7D-700C-441D-9237-3C6DF9601153}" destId="{C9050415-39E2-4B1E-BFC0-A8CDBEEB5CB8}" srcOrd="3" destOrd="0" presId="urn:microsoft.com/office/officeart/2018/2/layout/IconVerticalSolidList"/>
    <dgm:cxn modelId="{6AB15706-5C43-4D9F-A219-0FB7309D04DE}" type="presParOf" srcId="{1A11D84B-6613-482E-9AEB-D31FD6DD8EF8}" destId="{FDA57284-290F-463D-B0AE-F1F4C4DC6F13}" srcOrd="5" destOrd="0" presId="urn:microsoft.com/office/officeart/2018/2/layout/IconVerticalSolidList"/>
    <dgm:cxn modelId="{23E5B6C6-75B8-4A05-B941-9CFD39BE2828}" type="presParOf" srcId="{1A11D84B-6613-482E-9AEB-D31FD6DD8EF8}" destId="{B807C72A-5401-4294-94FF-09B079E2B02D}" srcOrd="6" destOrd="0" presId="urn:microsoft.com/office/officeart/2018/2/layout/IconVerticalSolidList"/>
    <dgm:cxn modelId="{BD626F3D-5672-430D-B841-FA549EA33AAD}" type="presParOf" srcId="{B807C72A-5401-4294-94FF-09B079E2B02D}" destId="{11B2BE36-DD8A-44D5-BB04-B0A670BDB5F7}" srcOrd="0" destOrd="0" presId="urn:microsoft.com/office/officeart/2018/2/layout/IconVerticalSolidList"/>
    <dgm:cxn modelId="{CCAE0F15-1E0C-44C2-AC10-11E145646474}" type="presParOf" srcId="{B807C72A-5401-4294-94FF-09B079E2B02D}" destId="{B4F6D880-5415-4C59-8F24-81D921D9B5B4}" srcOrd="1" destOrd="0" presId="urn:microsoft.com/office/officeart/2018/2/layout/IconVerticalSolidList"/>
    <dgm:cxn modelId="{383B044F-EB82-4ADC-B4CC-74B5DFE6C7AE}" type="presParOf" srcId="{B807C72A-5401-4294-94FF-09B079E2B02D}" destId="{077A614C-CAFC-4F98-98BA-81EFA2C81B88}" srcOrd="2" destOrd="0" presId="urn:microsoft.com/office/officeart/2018/2/layout/IconVerticalSolidList"/>
    <dgm:cxn modelId="{D9BDD0B2-89B4-4DAE-A5BA-FBC1CEAB93EE}" type="presParOf" srcId="{B807C72A-5401-4294-94FF-09B079E2B02D}" destId="{E021765E-CF93-4C1D-9562-956706E59A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04A6-4CF3-494B-85CE-313653E2A4EA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E5C46-F6D2-46EE-B7D2-0D194FEB5DB2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AFCC-6D7B-47F9-A7A1-96F998053BA7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C-based steganography tool using BMP image format and LSB encoding.</a:t>
          </a:r>
        </a:p>
      </dsp:txBody>
      <dsp:txXfrm>
        <a:off x="25435" y="2456402"/>
        <a:ext cx="1800000" cy="720000"/>
      </dsp:txXfrm>
    </dsp:sp>
    <dsp:sp modelId="{3BE03C2D-0A57-46FC-907C-502D707A64C3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D004C-428E-4AAB-821D-F304754B82B4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A9D61-71BA-4A09-8A32-ECB655AC582C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Embeds secret messages into pixel LSBs with zero visible distortion.</a:t>
          </a:r>
        </a:p>
      </dsp:txBody>
      <dsp:txXfrm>
        <a:off x="2140435" y="2456402"/>
        <a:ext cx="1800000" cy="720000"/>
      </dsp:txXfrm>
    </dsp:sp>
    <dsp:sp modelId="{20F546A1-89E9-4319-A88E-9704551B9D90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12BE7-B614-4160-BE88-959E372B3250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560DC-6C91-4D89-95C8-51C71E326CAE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Provides secure message hiding and accurate extraction.</a:t>
          </a:r>
        </a:p>
      </dsp:txBody>
      <dsp:txXfrm>
        <a:off x="4255435" y="2456402"/>
        <a:ext cx="1800000" cy="720000"/>
      </dsp:txXfrm>
    </dsp:sp>
    <dsp:sp modelId="{2A4D9430-AB2D-47B3-8C7E-7AB1A59B2F6E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3D2B3-1F50-41EA-AC88-DA7B17EAE66C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87F8F-247C-4C4C-B316-C85A5F485B01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Modular, scalable, and aligned with cybersecurity-focused engineering.</a:t>
          </a:r>
        </a:p>
      </dsp:txBody>
      <dsp:txXfrm>
        <a:off x="6370435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EF335-4C37-4EC1-B7FD-D4343BB7160E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FB694-BF8C-4660-BC81-60EF70A155BD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encryption appears suspicious to observers.</a:t>
          </a:r>
        </a:p>
      </dsp:txBody>
      <dsp:txXfrm>
        <a:off x="78583" y="2435142"/>
        <a:ext cx="2399612" cy="720000"/>
      </dsp:txXfrm>
    </dsp:sp>
    <dsp:sp modelId="{451EC24B-C71E-480A-A048-9CC738CA0772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4F267-8AD4-4A8F-B467-14399D54AA88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Need for a method that hides data invisibly within an image.</a:t>
          </a:r>
        </a:p>
      </dsp:txBody>
      <dsp:txXfrm>
        <a:off x="2898129" y="2435142"/>
        <a:ext cx="2399612" cy="720000"/>
      </dsp:txXfrm>
    </dsp:sp>
    <dsp:sp modelId="{A9F169AB-A179-49D4-9D74-F740A608FBB0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4376C-EAD1-4F03-A569-0BE24E6ED3AC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Steganography enables covert communication without raising suspicion.</a:t>
          </a:r>
        </a:p>
      </dsp:txBody>
      <dsp:txXfrm>
        <a:off x="5717674" y="2435142"/>
        <a:ext cx="23996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7031B-1773-4270-84DB-966DF39A72B0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328A5-0B79-43EA-B133-5A736B0E447E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6FF30-0435-4CB4-A5F1-7E1BC5DACCBC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Encode text into BMP images using Least Significant Bit technique.</a:t>
          </a:r>
        </a:p>
      </dsp:txBody>
      <dsp:txXfrm>
        <a:off x="25435" y="2456402"/>
        <a:ext cx="1800000" cy="720000"/>
      </dsp:txXfrm>
    </dsp:sp>
    <dsp:sp modelId="{EF5EEADE-B353-4D30-8560-84A80AFF0CA5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6446B-C973-4B37-AB8E-979A22FBC004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7AE24-9B49-432D-9D10-3E0EE9F8675C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Decode embedded text accurately without image deterioration.</a:t>
          </a:r>
        </a:p>
      </dsp:txBody>
      <dsp:txXfrm>
        <a:off x="2140435" y="2456402"/>
        <a:ext cx="1800000" cy="720000"/>
      </dsp:txXfrm>
    </dsp:sp>
    <dsp:sp modelId="{1F01EDD7-B838-4C13-9231-00CBE7B1E13C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34754-E991-445C-90E1-EC34A1C4FD16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AEFA8-BBCE-43E1-8276-F727527C6198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Maintain clean, modular C code architecture.</a:t>
          </a:r>
        </a:p>
      </dsp:txBody>
      <dsp:txXfrm>
        <a:off x="4255435" y="2456402"/>
        <a:ext cx="1800000" cy="720000"/>
      </dsp:txXfrm>
    </dsp:sp>
    <dsp:sp modelId="{EB4B9E2D-A58B-42F2-AA21-8363845DB128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545F3-59E4-4AC5-8DA7-8D5C4CCD0100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09C93-4D57-4B3A-91FC-29341670F574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Ensure reliable file parsing and error handling.</a:t>
          </a:r>
        </a:p>
      </dsp:txBody>
      <dsp:txXfrm>
        <a:off x="6370435" y="245640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6CC6E-C8FE-4666-B2CC-C696E1F408C2}">
      <dsp:nvSpPr>
        <dsp:cNvPr id="0" name=""/>
        <dsp:cNvSpPr/>
      </dsp:nvSpPr>
      <dsp:spPr>
        <a:xfrm>
          <a:off x="2401" y="762972"/>
          <a:ext cx="1904899" cy="26668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3" tIns="330200" rIns="14851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Start → Choose Encode/Decode</a:t>
          </a:r>
        </a:p>
      </dsp:txBody>
      <dsp:txXfrm>
        <a:off x="2401" y="1776379"/>
        <a:ext cx="1904899" cy="1600115"/>
      </dsp:txXfrm>
    </dsp:sp>
    <dsp:sp modelId="{BAD7EE52-4F5F-4514-A268-480AC4EF55A1}">
      <dsp:nvSpPr>
        <dsp:cNvPr id="0" name=""/>
        <dsp:cNvSpPr/>
      </dsp:nvSpPr>
      <dsp:spPr>
        <a:xfrm>
          <a:off x="554822" y="1029658"/>
          <a:ext cx="800057" cy="8000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6" tIns="12700" rIns="623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</a:t>
          </a:r>
        </a:p>
      </dsp:txBody>
      <dsp:txXfrm>
        <a:off x="671988" y="1146824"/>
        <a:ext cx="565725" cy="565725"/>
      </dsp:txXfrm>
    </dsp:sp>
    <dsp:sp modelId="{C9BFF62E-27EC-49DA-8B80-6B7D5C5D5683}">
      <dsp:nvSpPr>
        <dsp:cNvPr id="0" name=""/>
        <dsp:cNvSpPr/>
      </dsp:nvSpPr>
      <dsp:spPr>
        <a:xfrm>
          <a:off x="2401" y="3429760"/>
          <a:ext cx="1904899" cy="72"/>
        </a:xfrm>
        <a:prstGeom prst="rect">
          <a:avLst/>
        </a:prstGeom>
        <a:solidFill>
          <a:schemeClr val="accent2">
            <a:hueOff val="668788"/>
            <a:satOff val="-834"/>
            <a:lumOff val="196"/>
            <a:alphaOff val="0"/>
          </a:schemeClr>
        </a:solidFill>
        <a:ln w="25400" cap="flat" cmpd="sng" algn="ctr">
          <a:solidFill>
            <a:schemeClr val="accent2">
              <a:hueOff val="668788"/>
              <a:satOff val="-834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E692F-122E-4E80-B590-5D344C398A65}">
      <dsp:nvSpPr>
        <dsp:cNvPr id="0" name=""/>
        <dsp:cNvSpPr/>
      </dsp:nvSpPr>
      <dsp:spPr>
        <a:xfrm>
          <a:off x="2097790" y="762972"/>
          <a:ext cx="1904899" cy="2666859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3" tIns="330200" rIns="14851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If Encode: Load BMP → Load Message → Embed → Save Output</a:t>
          </a:r>
        </a:p>
      </dsp:txBody>
      <dsp:txXfrm>
        <a:off x="2097790" y="1776379"/>
        <a:ext cx="1904899" cy="1600115"/>
      </dsp:txXfrm>
    </dsp:sp>
    <dsp:sp modelId="{0E0657B1-9614-40DE-B480-4C80D2F34815}">
      <dsp:nvSpPr>
        <dsp:cNvPr id="0" name=""/>
        <dsp:cNvSpPr/>
      </dsp:nvSpPr>
      <dsp:spPr>
        <a:xfrm>
          <a:off x="2650211" y="1029658"/>
          <a:ext cx="800057" cy="800057"/>
        </a:xfrm>
        <a:prstGeom prst="ellipse">
          <a:avLst/>
        </a:prstGeom>
        <a:solidFill>
          <a:schemeClr val="accent2">
            <a:hueOff val="1337577"/>
            <a:satOff val="-1668"/>
            <a:lumOff val="392"/>
            <a:alphaOff val="0"/>
          </a:schemeClr>
        </a:solidFill>
        <a:ln w="25400" cap="flat" cmpd="sng" algn="ctr">
          <a:solidFill>
            <a:schemeClr val="accent2">
              <a:hueOff val="1337577"/>
              <a:satOff val="-1668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6" tIns="12700" rIns="623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2</a:t>
          </a:r>
        </a:p>
      </dsp:txBody>
      <dsp:txXfrm>
        <a:off x="2767377" y="1146824"/>
        <a:ext cx="565725" cy="565725"/>
      </dsp:txXfrm>
    </dsp:sp>
    <dsp:sp modelId="{85F42BC2-ADC4-4428-BED7-4F337718CC13}">
      <dsp:nvSpPr>
        <dsp:cNvPr id="0" name=""/>
        <dsp:cNvSpPr/>
      </dsp:nvSpPr>
      <dsp:spPr>
        <a:xfrm>
          <a:off x="2097790" y="3429760"/>
          <a:ext cx="1904899" cy="72"/>
        </a:xfrm>
        <a:prstGeom prst="rect">
          <a:avLst/>
        </a:prstGeom>
        <a:solidFill>
          <a:schemeClr val="accent2">
            <a:hueOff val="2006365"/>
            <a:satOff val="-2502"/>
            <a:lumOff val="588"/>
            <a:alphaOff val="0"/>
          </a:schemeClr>
        </a:solidFill>
        <a:ln w="25400" cap="flat" cmpd="sng" algn="ctr">
          <a:solidFill>
            <a:schemeClr val="accent2">
              <a:hueOff val="2006365"/>
              <a:satOff val="-2502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7072E-B95B-4C18-ABBD-AEAD588195C4}">
      <dsp:nvSpPr>
        <dsp:cNvPr id="0" name=""/>
        <dsp:cNvSpPr/>
      </dsp:nvSpPr>
      <dsp:spPr>
        <a:xfrm>
          <a:off x="4193180" y="762972"/>
          <a:ext cx="1904899" cy="2666859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3" tIns="330200" rIns="14851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If Decode: Load BMP → Extract Bits → Restore Text</a:t>
          </a:r>
        </a:p>
      </dsp:txBody>
      <dsp:txXfrm>
        <a:off x="4193180" y="1776379"/>
        <a:ext cx="1904899" cy="1600115"/>
      </dsp:txXfrm>
    </dsp:sp>
    <dsp:sp modelId="{6B0DF571-E0C6-4D1E-89F4-70EB8493F373}">
      <dsp:nvSpPr>
        <dsp:cNvPr id="0" name=""/>
        <dsp:cNvSpPr/>
      </dsp:nvSpPr>
      <dsp:spPr>
        <a:xfrm>
          <a:off x="4745601" y="1029658"/>
          <a:ext cx="800057" cy="800057"/>
        </a:xfrm>
        <a:prstGeom prst="ellipse">
          <a:avLst/>
        </a:prstGeom>
        <a:solidFill>
          <a:schemeClr val="accent2">
            <a:hueOff val="2675154"/>
            <a:satOff val="-3337"/>
            <a:lumOff val="785"/>
            <a:alphaOff val="0"/>
          </a:schemeClr>
        </a:solidFill>
        <a:ln w="25400" cap="flat" cmpd="sng" algn="ctr">
          <a:solidFill>
            <a:schemeClr val="accent2">
              <a:hueOff val="2675154"/>
              <a:satOff val="-3337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6" tIns="12700" rIns="623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</a:t>
          </a:r>
        </a:p>
      </dsp:txBody>
      <dsp:txXfrm>
        <a:off x="4862767" y="1146824"/>
        <a:ext cx="565725" cy="565725"/>
      </dsp:txXfrm>
    </dsp:sp>
    <dsp:sp modelId="{23AC36E7-9D89-48BC-A408-356E19527AAD}">
      <dsp:nvSpPr>
        <dsp:cNvPr id="0" name=""/>
        <dsp:cNvSpPr/>
      </dsp:nvSpPr>
      <dsp:spPr>
        <a:xfrm>
          <a:off x="4193180" y="3429760"/>
          <a:ext cx="1904899" cy="72"/>
        </a:xfrm>
        <a:prstGeom prst="rect">
          <a:avLst/>
        </a:prstGeom>
        <a:solidFill>
          <a:schemeClr val="accent2">
            <a:hueOff val="3343942"/>
            <a:satOff val="-4171"/>
            <a:lumOff val="981"/>
            <a:alphaOff val="0"/>
          </a:schemeClr>
        </a:solidFill>
        <a:ln w="25400" cap="flat" cmpd="sng" algn="ctr">
          <a:solidFill>
            <a:schemeClr val="accent2">
              <a:hueOff val="3343942"/>
              <a:satOff val="-4171"/>
              <a:lumOff val="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0FA34-0256-4779-91E8-E27ECA04074A}">
      <dsp:nvSpPr>
        <dsp:cNvPr id="0" name=""/>
        <dsp:cNvSpPr/>
      </dsp:nvSpPr>
      <dsp:spPr>
        <a:xfrm>
          <a:off x="6288570" y="762972"/>
          <a:ext cx="1904899" cy="2666859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3" tIns="330200" rIns="14851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Return to Menu or Exit</a:t>
          </a:r>
        </a:p>
      </dsp:txBody>
      <dsp:txXfrm>
        <a:off x="6288570" y="1776379"/>
        <a:ext cx="1904899" cy="1600115"/>
      </dsp:txXfrm>
    </dsp:sp>
    <dsp:sp modelId="{99B3178B-3FF6-46D9-9630-A509C713BEBA}">
      <dsp:nvSpPr>
        <dsp:cNvPr id="0" name=""/>
        <dsp:cNvSpPr/>
      </dsp:nvSpPr>
      <dsp:spPr>
        <a:xfrm>
          <a:off x="6840991" y="1029658"/>
          <a:ext cx="800057" cy="800057"/>
        </a:xfrm>
        <a:prstGeom prst="ellipse">
          <a:avLst/>
        </a:prstGeom>
        <a:solidFill>
          <a:schemeClr val="accent2">
            <a:hueOff val="4012731"/>
            <a:satOff val="-5005"/>
            <a:lumOff val="1177"/>
            <a:alphaOff val="0"/>
          </a:schemeClr>
        </a:solidFill>
        <a:ln w="25400" cap="flat" cmpd="sng" algn="ctr">
          <a:solidFill>
            <a:schemeClr val="accent2">
              <a:hueOff val="4012731"/>
              <a:satOff val="-5005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6" tIns="12700" rIns="623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4</a:t>
          </a:r>
        </a:p>
      </dsp:txBody>
      <dsp:txXfrm>
        <a:off x="6958157" y="1146824"/>
        <a:ext cx="565725" cy="565725"/>
      </dsp:txXfrm>
    </dsp:sp>
    <dsp:sp modelId="{AF54951B-8E60-45C3-A46F-E34653A94F1A}">
      <dsp:nvSpPr>
        <dsp:cNvPr id="0" name=""/>
        <dsp:cNvSpPr/>
      </dsp:nvSpPr>
      <dsp:spPr>
        <a:xfrm>
          <a:off x="6288570" y="3429760"/>
          <a:ext cx="1904899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16BA7-61EA-464D-9C95-30A44AFE9779}">
      <dsp:nvSpPr>
        <dsp:cNvPr id="0" name=""/>
        <dsp:cNvSpPr/>
      </dsp:nvSpPr>
      <dsp:spPr>
        <a:xfrm>
          <a:off x="0" y="1808"/>
          <a:ext cx="78867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18FA0-2EF4-448C-8F68-05AF4380F66E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84DD9-CE54-46FC-B2C8-B1253DBC75A5}">
      <dsp:nvSpPr>
        <dsp:cNvPr id="0" name=""/>
        <dsp:cNvSpPr/>
      </dsp:nvSpPr>
      <dsp:spPr>
        <a:xfrm>
          <a:off x="1058686" y="1808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Successfully implemented BMP-based LSB steganography in C.</a:t>
          </a:r>
        </a:p>
      </dsp:txBody>
      <dsp:txXfrm>
        <a:off x="1058686" y="1808"/>
        <a:ext cx="6828013" cy="916611"/>
      </dsp:txXfrm>
    </dsp:sp>
    <dsp:sp modelId="{C9D49C9E-20F4-4D35-9309-48041AFE1510}">
      <dsp:nvSpPr>
        <dsp:cNvPr id="0" name=""/>
        <dsp:cNvSpPr/>
      </dsp:nvSpPr>
      <dsp:spPr>
        <a:xfrm>
          <a:off x="0" y="1147573"/>
          <a:ext cx="78867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F6C2B-FD04-468E-A516-2659C3E8F0E6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A63AC-2A86-445A-B9D6-DC2C950CD1A4}">
      <dsp:nvSpPr>
        <dsp:cNvPr id="0" name=""/>
        <dsp:cNvSpPr/>
      </dsp:nvSpPr>
      <dsp:spPr>
        <a:xfrm>
          <a:off x="1058686" y="1147573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Demonstrated mastery over bit manipulation and file structures.</a:t>
          </a:r>
        </a:p>
      </dsp:txBody>
      <dsp:txXfrm>
        <a:off x="1058686" y="1147573"/>
        <a:ext cx="6828013" cy="916611"/>
      </dsp:txXfrm>
    </dsp:sp>
    <dsp:sp modelId="{6D72053B-FA5B-4841-B05E-473CBB44F221}">
      <dsp:nvSpPr>
        <dsp:cNvPr id="0" name=""/>
        <dsp:cNvSpPr/>
      </dsp:nvSpPr>
      <dsp:spPr>
        <a:xfrm>
          <a:off x="0" y="2293338"/>
          <a:ext cx="78867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7F9D5-9172-4DE4-8857-16011608DF09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50415-39E2-4B1E-BFC0-A8CDBEEB5CB8}">
      <dsp:nvSpPr>
        <dsp:cNvPr id="0" name=""/>
        <dsp:cNvSpPr/>
      </dsp:nvSpPr>
      <dsp:spPr>
        <a:xfrm>
          <a:off x="1058686" y="2293338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Established strong foundation for advanced cybersecurity systems.</a:t>
          </a:r>
        </a:p>
      </dsp:txBody>
      <dsp:txXfrm>
        <a:off x="1058686" y="2293338"/>
        <a:ext cx="6828013" cy="916611"/>
      </dsp:txXfrm>
    </dsp:sp>
    <dsp:sp modelId="{11B2BE36-DD8A-44D5-BB04-B0A670BDB5F7}">
      <dsp:nvSpPr>
        <dsp:cNvPr id="0" name=""/>
        <dsp:cNvSpPr/>
      </dsp:nvSpPr>
      <dsp:spPr>
        <a:xfrm>
          <a:off x="0" y="3439103"/>
          <a:ext cx="78867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6D880-5415-4C59-8F24-81D921D9B5B4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1765E-CF93-4C1D-9562-956706E59A33}">
      <dsp:nvSpPr>
        <dsp:cNvPr id="0" name=""/>
        <dsp:cNvSpPr/>
      </dsp:nvSpPr>
      <dsp:spPr>
        <a:xfrm>
          <a:off x="1058686" y="3439103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 showcases engineering discipline and modular design thinking.</a:t>
          </a:r>
        </a:p>
      </dsp:txBody>
      <dsp:txXfrm>
        <a:off x="1058686" y="3439103"/>
        <a:ext cx="68280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1117-D026-3EA6-BBBA-2ADE094F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5" b="6397"/>
          <a:stretch>
            <a:fillRect/>
          </a:stretch>
        </p:blipFill>
        <p:spPr>
          <a:xfrm>
            <a:off x="20" y="10"/>
            <a:ext cx="9143979" cy="557436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9144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04770" y="5753237"/>
            <a:ext cx="2971442" cy="415126"/>
          </a:xfrm>
        </p:spPr>
        <p:txBody>
          <a:bodyPr anchor="ctr">
            <a:normAutofit/>
          </a:bodyPr>
          <a:lstStyle/>
          <a:p>
            <a:pPr algn="r"/>
            <a:r>
              <a:rPr lang="en-US" sz="1700" dirty="0"/>
              <a:t> </a:t>
            </a:r>
            <a:r>
              <a:rPr lang="en-US" sz="1700" b="1" dirty="0"/>
              <a:t>Designed by Parth Pawar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CBFA-9069-BF5C-4F26-3DCBE645419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DECODE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8C3602-8B8C-B571-4E70-8719E43CE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15398"/>
            <a:ext cx="8229600" cy="2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0CFE7D50-DF0C-206E-23DC-9AC57AFC6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167798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B95DEC-B00B-D79A-38A5-510FBB041A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39255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7DE683-0698-582D-78A5-85F31775C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32010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Project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8B11D7-996B-F134-34E8-7CB8531DA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28693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69840-3C56-7C78-FA57-D9962CDB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21" y="715347"/>
            <a:ext cx="7557795" cy="52095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Flowchart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49B4B27-4A27-D960-A65D-EC355AA9B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57357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AD0138-02E5-AD2D-6865-225592C4B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68" y="2007193"/>
            <a:ext cx="8495662" cy="41604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51242"/>
            <a:ext cx="8408193" cy="7370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323368-F077-DCBC-2D98-5F5822DAD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272" y="1675227"/>
            <a:ext cx="7511454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07A7-2083-B012-6FFE-99F02EDFACE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Encoded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E6C0B3-5EB4-8F39-81DE-362B6DE52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33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Executive Summary</vt:lpstr>
      <vt:lpstr>Problem Statement</vt:lpstr>
      <vt:lpstr>Project Objectives</vt:lpstr>
      <vt:lpstr>PowerPoint Presentation</vt:lpstr>
      <vt:lpstr>Flowchart</vt:lpstr>
      <vt:lpstr> Diagram</vt:lpstr>
      <vt:lpstr>ENCODE</vt:lpstr>
      <vt:lpstr>Encoded Image</vt:lpstr>
      <vt:lpstr>DECODE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79</cp:revision>
  <dcterms:created xsi:type="dcterms:W3CDTF">2013-01-27T09:14:16Z</dcterms:created>
  <dcterms:modified xsi:type="dcterms:W3CDTF">2025-12-01T11:41:34Z</dcterms:modified>
  <cp:category/>
</cp:coreProperties>
</file>